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457" r:id="rId2"/>
    <p:sldId id="408" r:id="rId3"/>
    <p:sldId id="460" r:id="rId4"/>
    <p:sldId id="410" r:id="rId5"/>
    <p:sldId id="458" r:id="rId6"/>
    <p:sldId id="461" r:id="rId7"/>
    <p:sldId id="462" r:id="rId8"/>
    <p:sldId id="463" r:id="rId9"/>
    <p:sldId id="468" r:id="rId10"/>
    <p:sldId id="469" r:id="rId11"/>
    <p:sldId id="470" r:id="rId12"/>
    <p:sldId id="464" r:id="rId13"/>
    <p:sldId id="471" r:id="rId14"/>
    <p:sldId id="465" r:id="rId15"/>
    <p:sldId id="466" r:id="rId16"/>
    <p:sldId id="467" r:id="rId17"/>
  </p:sldIdLst>
  <p:sldSz cx="9144000" cy="6858000" type="screen4x3"/>
  <p:notesSz cx="6797675" cy="987425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A900"/>
    <a:srgbClr val="8BE686"/>
    <a:srgbClr val="FF7C80"/>
    <a:srgbClr val="990000"/>
    <a:srgbClr val="D668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06" autoAdjust="0"/>
    <p:restoredTop sz="97297" autoAdjust="0"/>
  </p:normalViewPr>
  <p:slideViewPr>
    <p:cSldViewPr>
      <p:cViewPr varScale="1">
        <p:scale>
          <a:sx n="114" d="100"/>
          <a:sy n="114" d="100"/>
        </p:scale>
        <p:origin x="-1758" y="-96"/>
      </p:cViewPr>
      <p:guideLst>
        <p:guide orient="horz" pos="2160"/>
        <p:guide pos="2880"/>
      </p:guideLst>
    </p:cSldViewPr>
  </p:slideViewPr>
  <p:notesTextViewPr>
    <p:cViewPr>
      <p:scale>
        <a:sx n="1" d="1"/>
        <a:sy n="1" d="1"/>
      </p:scale>
      <p:origin x="0" y="0"/>
    </p:cViewPr>
  </p:notesTextViewPr>
  <p:sorterViewPr>
    <p:cViewPr>
      <p:scale>
        <a:sx n="100" d="100"/>
        <a:sy n="100" d="100"/>
      </p:scale>
      <p:origin x="0" y="64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0505D1-9C46-4AE8-BE1E-63D8DA646E7D}" type="doc">
      <dgm:prSet loTypeId="urn:microsoft.com/office/officeart/2005/8/layout/hProcess9" loCatId="process" qsTypeId="urn:microsoft.com/office/officeart/2005/8/quickstyle/simple4" qsCatId="simple" csTypeId="urn:microsoft.com/office/officeart/2005/8/colors/accent1_2" csCatId="accent1" phldr="1"/>
      <dgm:spPr/>
    </dgm:pt>
    <dgm:pt modelId="{F722A225-8376-4604-8000-004713ACE394}">
      <dgm:prSet phldrT="[Текст]"/>
      <dgm:spPr/>
      <dgm:t>
        <a:bodyPr/>
        <a:lstStyle/>
        <a:p>
          <a:r>
            <a:rPr lang="en-US" dirty="0" err="1" smtClean="0"/>
            <a:t>Положение</a:t>
          </a:r>
          <a:endParaRPr lang="en-US" dirty="0" smtClean="0"/>
        </a:p>
        <a:p>
          <a:r>
            <a:rPr lang="en-US" dirty="0" smtClean="0"/>
            <a:t>о </a:t>
          </a:r>
          <a:r>
            <a:rPr lang="en-US" dirty="0" err="1" smtClean="0"/>
            <a:t>членстве</a:t>
          </a:r>
          <a:endParaRPr lang="ru-RU" dirty="0"/>
        </a:p>
      </dgm:t>
    </dgm:pt>
    <dgm:pt modelId="{88174B57-489B-4BD2-A0D7-C002F7CA1F21}" type="parTrans" cxnId="{D0BBCE96-A6F1-45AC-9067-30E409C93FD8}">
      <dgm:prSet/>
      <dgm:spPr/>
      <dgm:t>
        <a:bodyPr/>
        <a:lstStyle/>
        <a:p>
          <a:endParaRPr lang="ru-RU"/>
        </a:p>
      </dgm:t>
    </dgm:pt>
    <dgm:pt modelId="{F4F9A357-F061-4EF6-ABAA-219886ABA87F}" type="sibTrans" cxnId="{D0BBCE96-A6F1-45AC-9067-30E409C93FD8}">
      <dgm:prSet/>
      <dgm:spPr/>
      <dgm:t>
        <a:bodyPr/>
        <a:lstStyle/>
        <a:p>
          <a:endParaRPr lang="ru-RU"/>
        </a:p>
      </dgm:t>
    </dgm:pt>
    <dgm:pt modelId="{62A1E3A8-B896-43AD-93EA-FAA43FD12352}">
      <dgm:prSet phldrT="[Текст]"/>
      <dgm:spPr/>
      <dgm:t>
        <a:bodyPr/>
        <a:lstStyle/>
        <a:p>
          <a:r>
            <a:rPr lang="en-US" dirty="0" err="1" smtClean="0"/>
            <a:t>Требования</a:t>
          </a:r>
          <a:endParaRPr lang="en-US" dirty="0" smtClean="0"/>
        </a:p>
        <a:p>
          <a:r>
            <a:rPr lang="en-US" dirty="0" smtClean="0"/>
            <a:t>к </a:t>
          </a:r>
          <a:r>
            <a:rPr lang="en-US" dirty="0" err="1" smtClean="0"/>
            <a:t>выдаче</a:t>
          </a:r>
          <a:endParaRPr lang="en-US" dirty="0" smtClean="0"/>
        </a:p>
        <a:p>
          <a:r>
            <a:rPr lang="en-US" dirty="0" err="1" smtClean="0"/>
            <a:t>свидетельств</a:t>
          </a:r>
          <a:r>
            <a:rPr lang="en-US" dirty="0" smtClean="0"/>
            <a:t> о </a:t>
          </a:r>
          <a:r>
            <a:rPr lang="en-US" dirty="0" err="1" smtClean="0"/>
            <a:t>допуске</a:t>
          </a:r>
          <a:r>
            <a:rPr lang="en-US" dirty="0" smtClean="0"/>
            <a:t> </a:t>
          </a:r>
        </a:p>
        <a:p>
          <a:r>
            <a:rPr lang="en-US" dirty="0" smtClean="0"/>
            <a:t>к </a:t>
          </a:r>
          <a:r>
            <a:rPr lang="en-US" dirty="0" err="1" smtClean="0"/>
            <a:t>работам</a:t>
          </a:r>
          <a:endParaRPr lang="ru-RU" dirty="0"/>
        </a:p>
      </dgm:t>
    </dgm:pt>
    <dgm:pt modelId="{EC50F5E9-136A-437D-990A-52552B4E4F7A}" type="parTrans" cxnId="{9B863FD1-7A25-49BA-9DE9-CC019E37FDBA}">
      <dgm:prSet/>
      <dgm:spPr/>
      <dgm:t>
        <a:bodyPr/>
        <a:lstStyle/>
        <a:p>
          <a:endParaRPr lang="ru-RU"/>
        </a:p>
      </dgm:t>
    </dgm:pt>
    <dgm:pt modelId="{38C2A4B0-576F-401A-8B1E-65FE946644EB}" type="sibTrans" cxnId="{9B863FD1-7A25-49BA-9DE9-CC019E37FDBA}">
      <dgm:prSet/>
      <dgm:spPr/>
      <dgm:t>
        <a:bodyPr/>
        <a:lstStyle/>
        <a:p>
          <a:endParaRPr lang="ru-RU"/>
        </a:p>
      </dgm:t>
    </dgm:pt>
    <dgm:pt modelId="{F8EEEB69-0BFE-4E30-88F1-4B5409BD8425}">
      <dgm:prSet phldrT="[Текст]"/>
      <dgm:spPr/>
      <dgm:t>
        <a:bodyPr/>
        <a:lstStyle/>
        <a:p>
          <a:r>
            <a:rPr lang="en-US" err="1" smtClean="0"/>
            <a:t>Положение</a:t>
          </a:r>
          <a:r>
            <a:rPr lang="en-US" smtClean="0"/>
            <a:t> </a:t>
          </a:r>
        </a:p>
        <a:p>
          <a:r>
            <a:rPr lang="en-US" smtClean="0"/>
            <a:t>о </a:t>
          </a:r>
          <a:r>
            <a:rPr lang="en-US" dirty="0" err="1" smtClean="0"/>
            <a:t>взносах</a:t>
          </a:r>
          <a:endParaRPr lang="ru-RU" dirty="0"/>
        </a:p>
      </dgm:t>
    </dgm:pt>
    <dgm:pt modelId="{A8BBD92E-DF18-4D5A-A1B7-9C4A8FA66FC9}" type="parTrans" cxnId="{671C5DFD-535B-4721-AC92-4983E7765685}">
      <dgm:prSet/>
      <dgm:spPr/>
      <dgm:t>
        <a:bodyPr/>
        <a:lstStyle/>
        <a:p>
          <a:endParaRPr lang="ru-RU"/>
        </a:p>
      </dgm:t>
    </dgm:pt>
    <dgm:pt modelId="{903BD586-ADC5-4DFD-AA26-DA0ACCCA4778}" type="sibTrans" cxnId="{671C5DFD-535B-4721-AC92-4983E7765685}">
      <dgm:prSet/>
      <dgm:spPr/>
      <dgm:t>
        <a:bodyPr/>
        <a:lstStyle/>
        <a:p>
          <a:endParaRPr lang="ru-RU"/>
        </a:p>
      </dgm:t>
    </dgm:pt>
    <dgm:pt modelId="{0BBB0C55-6EC3-4AB5-83A1-3B978B6E822F}" type="pres">
      <dgm:prSet presAssocID="{820505D1-9C46-4AE8-BE1E-63D8DA646E7D}" presName="CompostProcess" presStyleCnt="0">
        <dgm:presLayoutVars>
          <dgm:dir/>
          <dgm:resizeHandles val="exact"/>
        </dgm:presLayoutVars>
      </dgm:prSet>
      <dgm:spPr/>
    </dgm:pt>
    <dgm:pt modelId="{1BAAB53A-DB02-4322-A44B-8D106B118857}" type="pres">
      <dgm:prSet presAssocID="{820505D1-9C46-4AE8-BE1E-63D8DA646E7D}" presName="arrow" presStyleLbl="bgShp" presStyleIdx="0" presStyleCnt="1"/>
      <dgm:spPr/>
    </dgm:pt>
    <dgm:pt modelId="{37AA169E-B242-4DFF-BB9E-26807C9FB52C}" type="pres">
      <dgm:prSet presAssocID="{820505D1-9C46-4AE8-BE1E-63D8DA646E7D}" presName="linearProcess" presStyleCnt="0"/>
      <dgm:spPr/>
    </dgm:pt>
    <dgm:pt modelId="{73932771-C514-4115-A038-CD621BF8F8ED}" type="pres">
      <dgm:prSet presAssocID="{F722A225-8376-4604-8000-004713ACE394}" presName="textNode" presStyleLbl="node1" presStyleIdx="0" presStyleCnt="3">
        <dgm:presLayoutVars>
          <dgm:bulletEnabled val="1"/>
        </dgm:presLayoutVars>
      </dgm:prSet>
      <dgm:spPr/>
      <dgm:t>
        <a:bodyPr/>
        <a:lstStyle/>
        <a:p>
          <a:endParaRPr lang="ru-RU"/>
        </a:p>
      </dgm:t>
    </dgm:pt>
    <dgm:pt modelId="{A375E1EE-4062-4039-9158-E176CD18F839}" type="pres">
      <dgm:prSet presAssocID="{F4F9A357-F061-4EF6-ABAA-219886ABA87F}" presName="sibTrans" presStyleCnt="0"/>
      <dgm:spPr/>
    </dgm:pt>
    <dgm:pt modelId="{DB27B107-0C79-476E-B54B-C2B6C3FEC285}" type="pres">
      <dgm:prSet presAssocID="{62A1E3A8-B896-43AD-93EA-FAA43FD12352}" presName="textNode" presStyleLbl="node1" presStyleIdx="1" presStyleCnt="3">
        <dgm:presLayoutVars>
          <dgm:bulletEnabled val="1"/>
        </dgm:presLayoutVars>
      </dgm:prSet>
      <dgm:spPr/>
      <dgm:t>
        <a:bodyPr/>
        <a:lstStyle/>
        <a:p>
          <a:endParaRPr lang="ru-RU"/>
        </a:p>
      </dgm:t>
    </dgm:pt>
    <dgm:pt modelId="{4C83D6F6-A44D-4EEA-B712-4A6542C5BF2F}" type="pres">
      <dgm:prSet presAssocID="{38C2A4B0-576F-401A-8B1E-65FE946644EB}" presName="sibTrans" presStyleCnt="0"/>
      <dgm:spPr/>
    </dgm:pt>
    <dgm:pt modelId="{38D1B8BC-C4FB-4185-9964-30558A425D0D}" type="pres">
      <dgm:prSet presAssocID="{F8EEEB69-0BFE-4E30-88F1-4B5409BD8425}" presName="textNode" presStyleLbl="node1" presStyleIdx="2" presStyleCnt="3">
        <dgm:presLayoutVars>
          <dgm:bulletEnabled val="1"/>
        </dgm:presLayoutVars>
      </dgm:prSet>
      <dgm:spPr/>
      <dgm:t>
        <a:bodyPr/>
        <a:lstStyle/>
        <a:p>
          <a:endParaRPr lang="ru-RU"/>
        </a:p>
      </dgm:t>
    </dgm:pt>
  </dgm:ptLst>
  <dgm:cxnLst>
    <dgm:cxn modelId="{52754D36-1AF4-44D8-A035-BB7B6360BBFF}" type="presOf" srcId="{820505D1-9C46-4AE8-BE1E-63D8DA646E7D}" destId="{0BBB0C55-6EC3-4AB5-83A1-3B978B6E822F}" srcOrd="0" destOrd="0" presId="urn:microsoft.com/office/officeart/2005/8/layout/hProcess9"/>
    <dgm:cxn modelId="{D0BBCE96-A6F1-45AC-9067-30E409C93FD8}" srcId="{820505D1-9C46-4AE8-BE1E-63D8DA646E7D}" destId="{F722A225-8376-4604-8000-004713ACE394}" srcOrd="0" destOrd="0" parTransId="{88174B57-489B-4BD2-A0D7-C002F7CA1F21}" sibTransId="{F4F9A357-F061-4EF6-ABAA-219886ABA87F}"/>
    <dgm:cxn modelId="{E2ADB5DC-8C11-44FD-8EC7-48EFB94E8E19}" type="presOf" srcId="{F8EEEB69-0BFE-4E30-88F1-4B5409BD8425}" destId="{38D1B8BC-C4FB-4185-9964-30558A425D0D}" srcOrd="0" destOrd="0" presId="urn:microsoft.com/office/officeart/2005/8/layout/hProcess9"/>
    <dgm:cxn modelId="{F3411BD8-2A6B-4B93-A6B1-76BC2426A6BD}" type="presOf" srcId="{62A1E3A8-B896-43AD-93EA-FAA43FD12352}" destId="{DB27B107-0C79-476E-B54B-C2B6C3FEC285}" srcOrd="0" destOrd="0" presId="urn:microsoft.com/office/officeart/2005/8/layout/hProcess9"/>
    <dgm:cxn modelId="{5DBBA13B-C1CE-414B-9299-2ADE46695D4A}" type="presOf" srcId="{F722A225-8376-4604-8000-004713ACE394}" destId="{73932771-C514-4115-A038-CD621BF8F8ED}" srcOrd="0" destOrd="0" presId="urn:microsoft.com/office/officeart/2005/8/layout/hProcess9"/>
    <dgm:cxn modelId="{9B863FD1-7A25-49BA-9DE9-CC019E37FDBA}" srcId="{820505D1-9C46-4AE8-BE1E-63D8DA646E7D}" destId="{62A1E3A8-B896-43AD-93EA-FAA43FD12352}" srcOrd="1" destOrd="0" parTransId="{EC50F5E9-136A-437D-990A-52552B4E4F7A}" sibTransId="{38C2A4B0-576F-401A-8B1E-65FE946644EB}"/>
    <dgm:cxn modelId="{671C5DFD-535B-4721-AC92-4983E7765685}" srcId="{820505D1-9C46-4AE8-BE1E-63D8DA646E7D}" destId="{F8EEEB69-0BFE-4E30-88F1-4B5409BD8425}" srcOrd="2" destOrd="0" parTransId="{A8BBD92E-DF18-4D5A-A1B7-9C4A8FA66FC9}" sibTransId="{903BD586-ADC5-4DFD-AA26-DA0ACCCA4778}"/>
    <dgm:cxn modelId="{65AA9F19-E8BD-4C1E-B180-E773D0F3C740}" type="presParOf" srcId="{0BBB0C55-6EC3-4AB5-83A1-3B978B6E822F}" destId="{1BAAB53A-DB02-4322-A44B-8D106B118857}" srcOrd="0" destOrd="0" presId="urn:microsoft.com/office/officeart/2005/8/layout/hProcess9"/>
    <dgm:cxn modelId="{4A5867F0-F390-4795-8B58-818E2125D865}" type="presParOf" srcId="{0BBB0C55-6EC3-4AB5-83A1-3B978B6E822F}" destId="{37AA169E-B242-4DFF-BB9E-26807C9FB52C}" srcOrd="1" destOrd="0" presId="urn:microsoft.com/office/officeart/2005/8/layout/hProcess9"/>
    <dgm:cxn modelId="{E2B74AE9-09BA-49A3-958B-7AB97E56C70D}" type="presParOf" srcId="{37AA169E-B242-4DFF-BB9E-26807C9FB52C}" destId="{73932771-C514-4115-A038-CD621BF8F8ED}" srcOrd="0" destOrd="0" presId="urn:microsoft.com/office/officeart/2005/8/layout/hProcess9"/>
    <dgm:cxn modelId="{A9C63D31-3CCD-4B5E-A791-33B5C32C4195}" type="presParOf" srcId="{37AA169E-B242-4DFF-BB9E-26807C9FB52C}" destId="{A375E1EE-4062-4039-9158-E176CD18F839}" srcOrd="1" destOrd="0" presId="urn:microsoft.com/office/officeart/2005/8/layout/hProcess9"/>
    <dgm:cxn modelId="{6DFB2C96-AC71-48E9-8C80-1E0CA5B838EE}" type="presParOf" srcId="{37AA169E-B242-4DFF-BB9E-26807C9FB52C}" destId="{DB27B107-0C79-476E-B54B-C2B6C3FEC285}" srcOrd="2" destOrd="0" presId="urn:microsoft.com/office/officeart/2005/8/layout/hProcess9"/>
    <dgm:cxn modelId="{0C16872C-D209-4ADF-AF6E-4CC0EE32B93C}" type="presParOf" srcId="{37AA169E-B242-4DFF-BB9E-26807C9FB52C}" destId="{4C83D6F6-A44D-4EEA-B712-4A6542C5BF2F}" srcOrd="3" destOrd="0" presId="urn:microsoft.com/office/officeart/2005/8/layout/hProcess9"/>
    <dgm:cxn modelId="{55533329-34FB-4E80-B038-8885AB5179AA}" type="presParOf" srcId="{37AA169E-B242-4DFF-BB9E-26807C9FB52C}" destId="{38D1B8BC-C4FB-4185-9964-30558A425D0D}" srcOrd="4" destOrd="0" presId="urn:microsoft.com/office/officeart/2005/8/layout/hProcess9"/>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3D960F-9DE3-4EEC-A681-42382AA7C80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39C48861-D363-45C1-8854-009D9469D0E1}">
      <dgm:prSet/>
      <dgm:spPr/>
      <dgm:t>
        <a:bodyPr/>
        <a:lstStyle/>
        <a:p>
          <a:r>
            <a:rPr lang="ru-RU" dirty="0" smtClean="0"/>
            <a:t>Градостроительный кодекс РФ</a:t>
          </a:r>
          <a:endParaRPr lang="ru-RU" dirty="0"/>
        </a:p>
      </dgm:t>
    </dgm:pt>
    <dgm:pt modelId="{D8ABB346-6742-426D-8E1D-2E980F56A75D}" type="parTrans" cxnId="{A0F62F79-D79E-45B9-9AB3-6D862136F676}">
      <dgm:prSet/>
      <dgm:spPr/>
      <dgm:t>
        <a:bodyPr/>
        <a:lstStyle/>
        <a:p>
          <a:endParaRPr lang="ru-RU"/>
        </a:p>
      </dgm:t>
    </dgm:pt>
    <dgm:pt modelId="{3EF88B73-B2F4-420A-A5A8-52E7039777BB}" type="sibTrans" cxnId="{A0F62F79-D79E-45B9-9AB3-6D862136F676}">
      <dgm:prSet/>
      <dgm:spPr/>
      <dgm:t>
        <a:bodyPr/>
        <a:lstStyle/>
        <a:p>
          <a:endParaRPr lang="ru-RU"/>
        </a:p>
      </dgm:t>
    </dgm:pt>
    <dgm:pt modelId="{DDE70C63-E29A-414C-B05B-E7E6D2661F4E}">
      <dgm:prSet/>
      <dgm:spPr/>
      <dgm:t>
        <a:bodyPr/>
        <a:lstStyle/>
        <a:p>
          <a:r>
            <a:rPr lang="ru-RU" dirty="0" smtClean="0"/>
            <a:t>Федеральный закон «О саморегулируемых организациях»</a:t>
          </a:r>
          <a:endParaRPr lang="ru-RU" dirty="0"/>
        </a:p>
      </dgm:t>
    </dgm:pt>
    <dgm:pt modelId="{D3ED23D3-CBB7-4E84-9886-4B38A0899B82}" type="parTrans" cxnId="{EF771480-DCE3-4A8E-AA65-AAAE12FF31C7}">
      <dgm:prSet/>
      <dgm:spPr/>
      <dgm:t>
        <a:bodyPr/>
        <a:lstStyle/>
        <a:p>
          <a:endParaRPr lang="ru-RU"/>
        </a:p>
      </dgm:t>
    </dgm:pt>
    <dgm:pt modelId="{1107ED81-B0B2-41C2-B956-A568745917A2}" type="sibTrans" cxnId="{EF771480-DCE3-4A8E-AA65-AAAE12FF31C7}">
      <dgm:prSet/>
      <dgm:spPr/>
      <dgm:t>
        <a:bodyPr/>
        <a:lstStyle/>
        <a:p>
          <a:endParaRPr lang="ru-RU"/>
        </a:p>
      </dgm:t>
    </dgm:pt>
    <dgm:pt modelId="{EF5F1F87-A09A-4AFE-BB7A-34A1E13D762E}">
      <dgm:prSet/>
      <dgm:spPr/>
      <dgm:t>
        <a:bodyPr/>
        <a:lstStyle/>
        <a:p>
          <a:pPr algn="just"/>
          <a:r>
            <a:rPr lang="ru-RU" dirty="0" smtClean="0"/>
            <a:t> </a:t>
          </a:r>
          <a:r>
            <a:rPr lang="ru-RU" b="1" u="sng" dirty="0" smtClean="0"/>
            <a:t>Постановление Правительства от 11.05.2017 № 559 «Об утверждении минимальных требований к членам саморегулируемой организации, выполняющим инженерные изыскания, осуществляющим подготовку проектной документации, строительство, реконструкцию, капитальный ремонт особо опасных, технически сложных и уникальных объектов»</a:t>
          </a:r>
        </a:p>
      </dgm:t>
    </dgm:pt>
    <dgm:pt modelId="{B3325BD7-7BEF-4FF6-AE15-6297EECE85A8}" type="parTrans" cxnId="{013E39A7-3A69-489E-A0F3-6B9FA84ABCAD}">
      <dgm:prSet/>
      <dgm:spPr/>
      <dgm:t>
        <a:bodyPr/>
        <a:lstStyle/>
        <a:p>
          <a:endParaRPr lang="ru-RU"/>
        </a:p>
      </dgm:t>
    </dgm:pt>
    <dgm:pt modelId="{8F3E6C7C-A6AC-41CE-9584-96F99E499891}" type="sibTrans" cxnId="{013E39A7-3A69-489E-A0F3-6B9FA84ABCAD}">
      <dgm:prSet/>
      <dgm:spPr/>
      <dgm:t>
        <a:bodyPr/>
        <a:lstStyle/>
        <a:p>
          <a:endParaRPr lang="ru-RU"/>
        </a:p>
      </dgm:t>
    </dgm:pt>
    <dgm:pt modelId="{316E416F-1042-40E2-A0CB-E528F4192AED}" type="pres">
      <dgm:prSet presAssocID="{903D960F-9DE3-4EEC-A681-42382AA7C806}" presName="Name0" presStyleCnt="0">
        <dgm:presLayoutVars>
          <dgm:chMax val="7"/>
          <dgm:chPref val="7"/>
          <dgm:dir/>
        </dgm:presLayoutVars>
      </dgm:prSet>
      <dgm:spPr/>
      <dgm:t>
        <a:bodyPr/>
        <a:lstStyle/>
        <a:p>
          <a:endParaRPr lang="ru-RU"/>
        </a:p>
      </dgm:t>
    </dgm:pt>
    <dgm:pt modelId="{B2C7B9FF-B019-4191-B581-0D423110498D}" type="pres">
      <dgm:prSet presAssocID="{903D960F-9DE3-4EEC-A681-42382AA7C806}" presName="Name1" presStyleCnt="0"/>
      <dgm:spPr/>
    </dgm:pt>
    <dgm:pt modelId="{52305184-3939-4453-BF74-34FC58A79BC7}" type="pres">
      <dgm:prSet presAssocID="{903D960F-9DE3-4EEC-A681-42382AA7C806}" presName="cycle" presStyleCnt="0"/>
      <dgm:spPr/>
    </dgm:pt>
    <dgm:pt modelId="{F0336D6D-9C81-4CF8-88B0-54DC7B94DAEE}" type="pres">
      <dgm:prSet presAssocID="{903D960F-9DE3-4EEC-A681-42382AA7C806}" presName="srcNode" presStyleLbl="node1" presStyleIdx="0" presStyleCnt="3"/>
      <dgm:spPr/>
    </dgm:pt>
    <dgm:pt modelId="{4738FBDA-E4CC-409F-A2C1-9533E061BDB9}" type="pres">
      <dgm:prSet presAssocID="{903D960F-9DE3-4EEC-A681-42382AA7C806}" presName="conn" presStyleLbl="parChTrans1D2" presStyleIdx="0" presStyleCnt="1"/>
      <dgm:spPr/>
      <dgm:t>
        <a:bodyPr/>
        <a:lstStyle/>
        <a:p>
          <a:endParaRPr lang="ru-RU"/>
        </a:p>
      </dgm:t>
    </dgm:pt>
    <dgm:pt modelId="{6AF4C30D-0F41-4C4D-BAC8-967D50BB11FA}" type="pres">
      <dgm:prSet presAssocID="{903D960F-9DE3-4EEC-A681-42382AA7C806}" presName="extraNode" presStyleLbl="node1" presStyleIdx="0" presStyleCnt="3"/>
      <dgm:spPr/>
    </dgm:pt>
    <dgm:pt modelId="{CC8FB0A1-C28E-46D3-B1F5-E33F1198632D}" type="pres">
      <dgm:prSet presAssocID="{903D960F-9DE3-4EEC-A681-42382AA7C806}" presName="dstNode" presStyleLbl="node1" presStyleIdx="0" presStyleCnt="3"/>
      <dgm:spPr/>
    </dgm:pt>
    <dgm:pt modelId="{AF84D545-8D43-47A4-BB37-A486FF21D719}" type="pres">
      <dgm:prSet presAssocID="{39C48861-D363-45C1-8854-009D9469D0E1}" presName="text_1" presStyleLbl="node1" presStyleIdx="0" presStyleCnt="3">
        <dgm:presLayoutVars>
          <dgm:bulletEnabled val="1"/>
        </dgm:presLayoutVars>
      </dgm:prSet>
      <dgm:spPr/>
      <dgm:t>
        <a:bodyPr/>
        <a:lstStyle/>
        <a:p>
          <a:endParaRPr lang="ru-RU"/>
        </a:p>
      </dgm:t>
    </dgm:pt>
    <dgm:pt modelId="{37B4D2A5-1178-421B-8CE9-898976D26C23}" type="pres">
      <dgm:prSet presAssocID="{39C48861-D363-45C1-8854-009D9469D0E1}" presName="accent_1" presStyleCnt="0"/>
      <dgm:spPr/>
    </dgm:pt>
    <dgm:pt modelId="{D61BB796-D1D4-4A97-B68F-76A00C19128E}" type="pres">
      <dgm:prSet presAssocID="{39C48861-D363-45C1-8854-009D9469D0E1}" presName="accentRepeatNode" presStyleLbl="solidFgAcc1" presStyleIdx="0" presStyleCnt="3"/>
      <dgm:spPr/>
    </dgm:pt>
    <dgm:pt modelId="{37228CAD-D9B5-42E9-8220-DE2F9A05E99E}" type="pres">
      <dgm:prSet presAssocID="{DDE70C63-E29A-414C-B05B-E7E6D2661F4E}" presName="text_2" presStyleLbl="node1" presStyleIdx="1" presStyleCnt="3">
        <dgm:presLayoutVars>
          <dgm:bulletEnabled val="1"/>
        </dgm:presLayoutVars>
      </dgm:prSet>
      <dgm:spPr/>
      <dgm:t>
        <a:bodyPr/>
        <a:lstStyle/>
        <a:p>
          <a:endParaRPr lang="ru-RU"/>
        </a:p>
      </dgm:t>
    </dgm:pt>
    <dgm:pt modelId="{20B96134-27EC-4AA2-9B76-56041718C001}" type="pres">
      <dgm:prSet presAssocID="{DDE70C63-E29A-414C-B05B-E7E6D2661F4E}" presName="accent_2" presStyleCnt="0"/>
      <dgm:spPr/>
    </dgm:pt>
    <dgm:pt modelId="{F04EA895-0B70-4E02-B535-E0E903072C63}" type="pres">
      <dgm:prSet presAssocID="{DDE70C63-E29A-414C-B05B-E7E6D2661F4E}" presName="accentRepeatNode" presStyleLbl="solidFgAcc1" presStyleIdx="1" presStyleCnt="3"/>
      <dgm:spPr/>
    </dgm:pt>
    <dgm:pt modelId="{3DB0F2C7-B4AA-4501-9C38-B2ACB93216D4}" type="pres">
      <dgm:prSet presAssocID="{EF5F1F87-A09A-4AFE-BB7A-34A1E13D762E}" presName="text_3" presStyleLbl="node1" presStyleIdx="2" presStyleCnt="3" custScaleY="160918">
        <dgm:presLayoutVars>
          <dgm:bulletEnabled val="1"/>
        </dgm:presLayoutVars>
      </dgm:prSet>
      <dgm:spPr/>
      <dgm:t>
        <a:bodyPr/>
        <a:lstStyle/>
        <a:p>
          <a:endParaRPr lang="ru-RU"/>
        </a:p>
      </dgm:t>
    </dgm:pt>
    <dgm:pt modelId="{1DBCAFBA-39C6-4173-81B9-19A528870B6A}" type="pres">
      <dgm:prSet presAssocID="{EF5F1F87-A09A-4AFE-BB7A-34A1E13D762E}" presName="accent_3" presStyleCnt="0"/>
      <dgm:spPr/>
    </dgm:pt>
    <dgm:pt modelId="{F8AC2D0C-97B2-4E26-8A47-92A637C77F82}" type="pres">
      <dgm:prSet presAssocID="{EF5F1F87-A09A-4AFE-BB7A-34A1E13D762E}" presName="accentRepeatNode" presStyleLbl="solidFgAcc1" presStyleIdx="2" presStyleCnt="3"/>
      <dgm:spPr/>
    </dgm:pt>
  </dgm:ptLst>
  <dgm:cxnLst>
    <dgm:cxn modelId="{EF771480-DCE3-4A8E-AA65-AAAE12FF31C7}" srcId="{903D960F-9DE3-4EEC-A681-42382AA7C806}" destId="{DDE70C63-E29A-414C-B05B-E7E6D2661F4E}" srcOrd="1" destOrd="0" parTransId="{D3ED23D3-CBB7-4E84-9886-4B38A0899B82}" sibTransId="{1107ED81-B0B2-41C2-B956-A568745917A2}"/>
    <dgm:cxn modelId="{71BF9274-D7CF-4024-A44C-D8028DF33C08}" type="presOf" srcId="{EF5F1F87-A09A-4AFE-BB7A-34A1E13D762E}" destId="{3DB0F2C7-B4AA-4501-9C38-B2ACB93216D4}" srcOrd="0" destOrd="0" presId="urn:microsoft.com/office/officeart/2008/layout/VerticalCurvedList"/>
    <dgm:cxn modelId="{5E70FFC6-FBB9-4C1D-971E-C8DD35008084}" type="presOf" srcId="{DDE70C63-E29A-414C-B05B-E7E6D2661F4E}" destId="{37228CAD-D9B5-42E9-8220-DE2F9A05E99E}" srcOrd="0" destOrd="0" presId="urn:microsoft.com/office/officeart/2008/layout/VerticalCurvedList"/>
    <dgm:cxn modelId="{A0F62F79-D79E-45B9-9AB3-6D862136F676}" srcId="{903D960F-9DE3-4EEC-A681-42382AA7C806}" destId="{39C48861-D363-45C1-8854-009D9469D0E1}" srcOrd="0" destOrd="0" parTransId="{D8ABB346-6742-426D-8E1D-2E980F56A75D}" sibTransId="{3EF88B73-B2F4-420A-A5A8-52E7039777BB}"/>
    <dgm:cxn modelId="{013E39A7-3A69-489E-A0F3-6B9FA84ABCAD}" srcId="{903D960F-9DE3-4EEC-A681-42382AA7C806}" destId="{EF5F1F87-A09A-4AFE-BB7A-34A1E13D762E}" srcOrd="2" destOrd="0" parTransId="{B3325BD7-7BEF-4FF6-AE15-6297EECE85A8}" sibTransId="{8F3E6C7C-A6AC-41CE-9584-96F99E499891}"/>
    <dgm:cxn modelId="{BB487FD1-B6D0-4519-813C-FE402B277EE0}" type="presOf" srcId="{903D960F-9DE3-4EEC-A681-42382AA7C806}" destId="{316E416F-1042-40E2-A0CB-E528F4192AED}" srcOrd="0" destOrd="0" presId="urn:microsoft.com/office/officeart/2008/layout/VerticalCurvedList"/>
    <dgm:cxn modelId="{B0B12CB5-8D11-45CE-81E6-53DDE844708B}" type="presOf" srcId="{3EF88B73-B2F4-420A-A5A8-52E7039777BB}" destId="{4738FBDA-E4CC-409F-A2C1-9533E061BDB9}" srcOrd="0" destOrd="0" presId="urn:microsoft.com/office/officeart/2008/layout/VerticalCurvedList"/>
    <dgm:cxn modelId="{B3424D73-045F-434E-8B20-DB1CD5BA6181}" type="presOf" srcId="{39C48861-D363-45C1-8854-009D9469D0E1}" destId="{AF84D545-8D43-47A4-BB37-A486FF21D719}" srcOrd="0" destOrd="0" presId="urn:microsoft.com/office/officeart/2008/layout/VerticalCurvedList"/>
    <dgm:cxn modelId="{5C936244-6103-4E48-B313-30A6A8C690E1}" type="presParOf" srcId="{316E416F-1042-40E2-A0CB-E528F4192AED}" destId="{B2C7B9FF-B019-4191-B581-0D423110498D}" srcOrd="0" destOrd="0" presId="urn:microsoft.com/office/officeart/2008/layout/VerticalCurvedList"/>
    <dgm:cxn modelId="{665F5715-0898-4216-BE49-08FECC001855}" type="presParOf" srcId="{B2C7B9FF-B019-4191-B581-0D423110498D}" destId="{52305184-3939-4453-BF74-34FC58A79BC7}" srcOrd="0" destOrd="0" presId="urn:microsoft.com/office/officeart/2008/layout/VerticalCurvedList"/>
    <dgm:cxn modelId="{1C11E34C-A46A-45EC-9953-64EC733101A5}" type="presParOf" srcId="{52305184-3939-4453-BF74-34FC58A79BC7}" destId="{F0336D6D-9C81-4CF8-88B0-54DC7B94DAEE}" srcOrd="0" destOrd="0" presId="urn:microsoft.com/office/officeart/2008/layout/VerticalCurvedList"/>
    <dgm:cxn modelId="{A116C908-544E-4A32-A5F5-37B3E9E15197}" type="presParOf" srcId="{52305184-3939-4453-BF74-34FC58A79BC7}" destId="{4738FBDA-E4CC-409F-A2C1-9533E061BDB9}" srcOrd="1" destOrd="0" presId="urn:microsoft.com/office/officeart/2008/layout/VerticalCurvedList"/>
    <dgm:cxn modelId="{9637DED8-1385-4B7F-B21A-E8B214E4CA26}" type="presParOf" srcId="{52305184-3939-4453-BF74-34FC58A79BC7}" destId="{6AF4C30D-0F41-4C4D-BAC8-967D50BB11FA}" srcOrd="2" destOrd="0" presId="urn:microsoft.com/office/officeart/2008/layout/VerticalCurvedList"/>
    <dgm:cxn modelId="{D4B3E1F5-9E57-442C-AA3D-5D23D2079860}" type="presParOf" srcId="{52305184-3939-4453-BF74-34FC58A79BC7}" destId="{CC8FB0A1-C28E-46D3-B1F5-E33F1198632D}" srcOrd="3" destOrd="0" presId="urn:microsoft.com/office/officeart/2008/layout/VerticalCurvedList"/>
    <dgm:cxn modelId="{4340350B-DB5F-4E46-B85E-A26948FA1F78}" type="presParOf" srcId="{B2C7B9FF-B019-4191-B581-0D423110498D}" destId="{AF84D545-8D43-47A4-BB37-A486FF21D719}" srcOrd="1" destOrd="0" presId="urn:microsoft.com/office/officeart/2008/layout/VerticalCurvedList"/>
    <dgm:cxn modelId="{E6CC38AA-4968-4C5A-87F5-1769974E1507}" type="presParOf" srcId="{B2C7B9FF-B019-4191-B581-0D423110498D}" destId="{37B4D2A5-1178-421B-8CE9-898976D26C23}" srcOrd="2" destOrd="0" presId="urn:microsoft.com/office/officeart/2008/layout/VerticalCurvedList"/>
    <dgm:cxn modelId="{550136DB-D6D2-490E-83AE-3EAACF86F1BB}" type="presParOf" srcId="{37B4D2A5-1178-421B-8CE9-898976D26C23}" destId="{D61BB796-D1D4-4A97-B68F-76A00C19128E}" srcOrd="0" destOrd="0" presId="urn:microsoft.com/office/officeart/2008/layout/VerticalCurvedList"/>
    <dgm:cxn modelId="{EB98D250-3FAA-4E50-B535-B303E299C083}" type="presParOf" srcId="{B2C7B9FF-B019-4191-B581-0D423110498D}" destId="{37228CAD-D9B5-42E9-8220-DE2F9A05E99E}" srcOrd="3" destOrd="0" presId="urn:microsoft.com/office/officeart/2008/layout/VerticalCurvedList"/>
    <dgm:cxn modelId="{5502CC44-0ABD-4D6C-9D22-87A74B455F48}" type="presParOf" srcId="{B2C7B9FF-B019-4191-B581-0D423110498D}" destId="{20B96134-27EC-4AA2-9B76-56041718C001}" srcOrd="4" destOrd="0" presId="urn:microsoft.com/office/officeart/2008/layout/VerticalCurvedList"/>
    <dgm:cxn modelId="{A32F8B16-55A3-45A8-9A7D-257759640156}" type="presParOf" srcId="{20B96134-27EC-4AA2-9B76-56041718C001}" destId="{F04EA895-0B70-4E02-B535-E0E903072C63}" srcOrd="0" destOrd="0" presId="urn:microsoft.com/office/officeart/2008/layout/VerticalCurvedList"/>
    <dgm:cxn modelId="{F63C033B-C813-43D3-B1ED-55CA12B61269}" type="presParOf" srcId="{B2C7B9FF-B019-4191-B581-0D423110498D}" destId="{3DB0F2C7-B4AA-4501-9C38-B2ACB93216D4}" srcOrd="5" destOrd="0" presId="urn:microsoft.com/office/officeart/2008/layout/VerticalCurvedList"/>
    <dgm:cxn modelId="{55FD2D52-BDD4-4E0F-8BFA-6F0F53330A51}" type="presParOf" srcId="{B2C7B9FF-B019-4191-B581-0D423110498D}" destId="{1DBCAFBA-39C6-4173-81B9-19A528870B6A}" srcOrd="6" destOrd="0" presId="urn:microsoft.com/office/officeart/2008/layout/VerticalCurvedList"/>
    <dgm:cxn modelId="{3C4114A5-2CB7-4FA7-A240-544DB925DBDD}" type="presParOf" srcId="{1DBCAFBA-39C6-4173-81B9-19A528870B6A}" destId="{F8AC2D0C-97B2-4E26-8A47-92A637C77F8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441852-907C-409B-B414-6462835AB05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F18BA8F6-5DA7-47EF-B86C-3DB5D4B58C6A}">
      <dgm:prSet phldrT="[Текст]"/>
      <dgm:spPr/>
      <dgm:t>
        <a:bodyPr/>
        <a:lstStyle/>
        <a:p>
          <a:r>
            <a:rPr lang="ru-RU" dirty="0" smtClean="0"/>
            <a:t>Требования к кадровому составу</a:t>
          </a:r>
          <a:endParaRPr lang="ru-RU" dirty="0"/>
        </a:p>
      </dgm:t>
    </dgm:pt>
    <dgm:pt modelId="{09F2153D-7BB5-4188-A479-12549CEE39D6}" type="parTrans" cxnId="{C14855EC-9C1B-42DF-A6E5-F8E67BEB60DC}">
      <dgm:prSet/>
      <dgm:spPr/>
      <dgm:t>
        <a:bodyPr/>
        <a:lstStyle/>
        <a:p>
          <a:endParaRPr lang="ru-RU"/>
        </a:p>
      </dgm:t>
    </dgm:pt>
    <dgm:pt modelId="{44E6BFD9-3F08-4025-81CF-9970E446E966}" type="sibTrans" cxnId="{C14855EC-9C1B-42DF-A6E5-F8E67BEB60DC}">
      <dgm:prSet/>
      <dgm:spPr/>
      <dgm:t>
        <a:bodyPr/>
        <a:lstStyle/>
        <a:p>
          <a:endParaRPr lang="ru-RU"/>
        </a:p>
      </dgm:t>
    </dgm:pt>
    <dgm:pt modelId="{FCC1D3E9-266D-45EE-B8B6-A6EA8E7DFDB1}">
      <dgm:prSet phldrT="[Текст]"/>
      <dgm:spPr/>
      <dgm:t>
        <a:bodyPr/>
        <a:lstStyle/>
        <a:p>
          <a:r>
            <a:rPr lang="ru-RU" dirty="0" smtClean="0"/>
            <a:t>Требования к имуществу</a:t>
          </a:r>
          <a:endParaRPr lang="ru-RU" dirty="0"/>
        </a:p>
      </dgm:t>
    </dgm:pt>
    <dgm:pt modelId="{076C2782-8A6B-4DA6-98E4-95EEBF1009EA}" type="parTrans" cxnId="{ADAE22AB-B717-4DE7-8C24-8F277F420378}">
      <dgm:prSet/>
      <dgm:spPr/>
      <dgm:t>
        <a:bodyPr/>
        <a:lstStyle/>
        <a:p>
          <a:endParaRPr lang="ru-RU"/>
        </a:p>
      </dgm:t>
    </dgm:pt>
    <dgm:pt modelId="{CE238669-7A47-406A-820E-BA785DFFA3C3}" type="sibTrans" cxnId="{ADAE22AB-B717-4DE7-8C24-8F277F420378}">
      <dgm:prSet/>
      <dgm:spPr/>
      <dgm:t>
        <a:bodyPr/>
        <a:lstStyle/>
        <a:p>
          <a:endParaRPr lang="ru-RU"/>
        </a:p>
      </dgm:t>
    </dgm:pt>
    <dgm:pt modelId="{9EB3394B-D76D-4C44-95A9-23F8625F936E}">
      <dgm:prSet phldrT="[Текст]"/>
      <dgm:spPr/>
      <dgm:t>
        <a:bodyPr/>
        <a:lstStyle/>
        <a:p>
          <a:r>
            <a:rPr lang="ru-RU" dirty="0" smtClean="0"/>
            <a:t>Требования к системе контроля качества</a:t>
          </a:r>
          <a:endParaRPr lang="ru-RU" dirty="0"/>
        </a:p>
      </dgm:t>
    </dgm:pt>
    <dgm:pt modelId="{3D7C8B00-7CE3-4FD5-9D62-962067143F19}" type="parTrans" cxnId="{5FF4755A-B1A4-47B7-9DAC-8F4404D4FDB7}">
      <dgm:prSet/>
      <dgm:spPr/>
      <dgm:t>
        <a:bodyPr/>
        <a:lstStyle/>
        <a:p>
          <a:endParaRPr lang="ru-RU"/>
        </a:p>
      </dgm:t>
    </dgm:pt>
    <dgm:pt modelId="{E82E780F-A7AA-4471-B873-36009726D052}" type="sibTrans" cxnId="{5FF4755A-B1A4-47B7-9DAC-8F4404D4FDB7}">
      <dgm:prSet/>
      <dgm:spPr/>
      <dgm:t>
        <a:bodyPr/>
        <a:lstStyle/>
        <a:p>
          <a:endParaRPr lang="ru-RU"/>
        </a:p>
      </dgm:t>
    </dgm:pt>
    <dgm:pt modelId="{D41CAAA4-5AB6-4480-8CD9-43713885F762}" type="pres">
      <dgm:prSet presAssocID="{C0441852-907C-409B-B414-6462835AB050}" presName="Name0" presStyleCnt="0">
        <dgm:presLayoutVars>
          <dgm:chMax val="7"/>
          <dgm:chPref val="7"/>
          <dgm:dir/>
        </dgm:presLayoutVars>
      </dgm:prSet>
      <dgm:spPr/>
      <dgm:t>
        <a:bodyPr/>
        <a:lstStyle/>
        <a:p>
          <a:endParaRPr lang="ru-RU"/>
        </a:p>
      </dgm:t>
    </dgm:pt>
    <dgm:pt modelId="{2EBD1855-8338-4018-A0BC-E1C07E102C58}" type="pres">
      <dgm:prSet presAssocID="{C0441852-907C-409B-B414-6462835AB050}" presName="Name1" presStyleCnt="0"/>
      <dgm:spPr/>
    </dgm:pt>
    <dgm:pt modelId="{AE067F6E-BF37-4296-8156-659709CED98E}" type="pres">
      <dgm:prSet presAssocID="{C0441852-907C-409B-B414-6462835AB050}" presName="cycle" presStyleCnt="0"/>
      <dgm:spPr/>
    </dgm:pt>
    <dgm:pt modelId="{E4B7174B-BAE9-446B-BD95-FCD8818D3538}" type="pres">
      <dgm:prSet presAssocID="{C0441852-907C-409B-B414-6462835AB050}" presName="srcNode" presStyleLbl="node1" presStyleIdx="0" presStyleCnt="3"/>
      <dgm:spPr/>
    </dgm:pt>
    <dgm:pt modelId="{EA35D034-357D-4FA7-B288-1273A64F7DA1}" type="pres">
      <dgm:prSet presAssocID="{C0441852-907C-409B-B414-6462835AB050}" presName="conn" presStyleLbl="parChTrans1D2" presStyleIdx="0" presStyleCnt="1"/>
      <dgm:spPr/>
      <dgm:t>
        <a:bodyPr/>
        <a:lstStyle/>
        <a:p>
          <a:endParaRPr lang="ru-RU"/>
        </a:p>
      </dgm:t>
    </dgm:pt>
    <dgm:pt modelId="{0A3F36B7-0948-4C18-B468-A84E72BB867F}" type="pres">
      <dgm:prSet presAssocID="{C0441852-907C-409B-B414-6462835AB050}" presName="extraNode" presStyleLbl="node1" presStyleIdx="0" presStyleCnt="3"/>
      <dgm:spPr/>
    </dgm:pt>
    <dgm:pt modelId="{E4D5C22C-D26B-4F42-A966-A40910069953}" type="pres">
      <dgm:prSet presAssocID="{C0441852-907C-409B-B414-6462835AB050}" presName="dstNode" presStyleLbl="node1" presStyleIdx="0" presStyleCnt="3"/>
      <dgm:spPr/>
    </dgm:pt>
    <dgm:pt modelId="{366BA0A2-D0B2-4D64-AC2B-5A8E2A476EB0}" type="pres">
      <dgm:prSet presAssocID="{F18BA8F6-5DA7-47EF-B86C-3DB5D4B58C6A}" presName="text_1" presStyleLbl="node1" presStyleIdx="0" presStyleCnt="3">
        <dgm:presLayoutVars>
          <dgm:bulletEnabled val="1"/>
        </dgm:presLayoutVars>
      </dgm:prSet>
      <dgm:spPr/>
      <dgm:t>
        <a:bodyPr/>
        <a:lstStyle/>
        <a:p>
          <a:endParaRPr lang="ru-RU"/>
        </a:p>
      </dgm:t>
    </dgm:pt>
    <dgm:pt modelId="{CCF2F6A5-B46A-4183-996F-FA31314898CE}" type="pres">
      <dgm:prSet presAssocID="{F18BA8F6-5DA7-47EF-B86C-3DB5D4B58C6A}" presName="accent_1" presStyleCnt="0"/>
      <dgm:spPr/>
    </dgm:pt>
    <dgm:pt modelId="{1D3B333B-92BC-46EF-831F-71A9CAAD6E27}" type="pres">
      <dgm:prSet presAssocID="{F18BA8F6-5DA7-47EF-B86C-3DB5D4B58C6A}" presName="accentRepeatNode" presStyleLbl="solidFgAcc1" presStyleIdx="0" presStyleCnt="3"/>
      <dgm:spPr/>
    </dgm:pt>
    <dgm:pt modelId="{5A292141-60BF-474C-BF80-41B3A858FF50}" type="pres">
      <dgm:prSet presAssocID="{FCC1D3E9-266D-45EE-B8B6-A6EA8E7DFDB1}" presName="text_2" presStyleLbl="node1" presStyleIdx="1" presStyleCnt="3">
        <dgm:presLayoutVars>
          <dgm:bulletEnabled val="1"/>
        </dgm:presLayoutVars>
      </dgm:prSet>
      <dgm:spPr/>
      <dgm:t>
        <a:bodyPr/>
        <a:lstStyle/>
        <a:p>
          <a:endParaRPr lang="ru-RU"/>
        </a:p>
      </dgm:t>
    </dgm:pt>
    <dgm:pt modelId="{DA852737-FEA0-466A-BC7B-0D9DCAF5786E}" type="pres">
      <dgm:prSet presAssocID="{FCC1D3E9-266D-45EE-B8B6-A6EA8E7DFDB1}" presName="accent_2" presStyleCnt="0"/>
      <dgm:spPr/>
    </dgm:pt>
    <dgm:pt modelId="{FC8BA82F-4662-482A-B116-3BBFD1814FE0}" type="pres">
      <dgm:prSet presAssocID="{FCC1D3E9-266D-45EE-B8B6-A6EA8E7DFDB1}" presName="accentRepeatNode" presStyleLbl="solidFgAcc1" presStyleIdx="1" presStyleCnt="3"/>
      <dgm:spPr/>
    </dgm:pt>
    <dgm:pt modelId="{8E196BA1-C4B8-4C73-BB8B-579E12BB35B2}" type="pres">
      <dgm:prSet presAssocID="{9EB3394B-D76D-4C44-95A9-23F8625F936E}" presName="text_3" presStyleLbl="node1" presStyleIdx="2" presStyleCnt="3">
        <dgm:presLayoutVars>
          <dgm:bulletEnabled val="1"/>
        </dgm:presLayoutVars>
      </dgm:prSet>
      <dgm:spPr/>
      <dgm:t>
        <a:bodyPr/>
        <a:lstStyle/>
        <a:p>
          <a:endParaRPr lang="ru-RU"/>
        </a:p>
      </dgm:t>
    </dgm:pt>
    <dgm:pt modelId="{9000BD6C-FE65-48FE-B60E-E33C72D6109F}" type="pres">
      <dgm:prSet presAssocID="{9EB3394B-D76D-4C44-95A9-23F8625F936E}" presName="accent_3" presStyleCnt="0"/>
      <dgm:spPr/>
    </dgm:pt>
    <dgm:pt modelId="{C0F76501-580B-49D1-AF2A-55FD63DCC4AA}" type="pres">
      <dgm:prSet presAssocID="{9EB3394B-D76D-4C44-95A9-23F8625F936E}" presName="accentRepeatNode" presStyleLbl="solidFgAcc1" presStyleIdx="2" presStyleCnt="3"/>
      <dgm:spPr/>
    </dgm:pt>
  </dgm:ptLst>
  <dgm:cxnLst>
    <dgm:cxn modelId="{C14855EC-9C1B-42DF-A6E5-F8E67BEB60DC}" srcId="{C0441852-907C-409B-B414-6462835AB050}" destId="{F18BA8F6-5DA7-47EF-B86C-3DB5D4B58C6A}" srcOrd="0" destOrd="0" parTransId="{09F2153D-7BB5-4188-A479-12549CEE39D6}" sibTransId="{44E6BFD9-3F08-4025-81CF-9970E446E966}"/>
    <dgm:cxn modelId="{ADAE22AB-B717-4DE7-8C24-8F277F420378}" srcId="{C0441852-907C-409B-B414-6462835AB050}" destId="{FCC1D3E9-266D-45EE-B8B6-A6EA8E7DFDB1}" srcOrd="1" destOrd="0" parTransId="{076C2782-8A6B-4DA6-98E4-95EEBF1009EA}" sibTransId="{CE238669-7A47-406A-820E-BA785DFFA3C3}"/>
    <dgm:cxn modelId="{43ED8B0C-56E2-46BC-80DD-0B475C086E32}" type="presOf" srcId="{F18BA8F6-5DA7-47EF-B86C-3DB5D4B58C6A}" destId="{366BA0A2-D0B2-4D64-AC2B-5A8E2A476EB0}" srcOrd="0" destOrd="0" presId="urn:microsoft.com/office/officeart/2008/layout/VerticalCurvedList"/>
    <dgm:cxn modelId="{0AF24FEC-8118-4B9B-9233-0D3EE5E2FB32}" type="presOf" srcId="{FCC1D3E9-266D-45EE-B8B6-A6EA8E7DFDB1}" destId="{5A292141-60BF-474C-BF80-41B3A858FF50}" srcOrd="0" destOrd="0" presId="urn:microsoft.com/office/officeart/2008/layout/VerticalCurvedList"/>
    <dgm:cxn modelId="{BD7BCCF9-2E26-43EA-924F-949E1046E1DF}" type="presOf" srcId="{C0441852-907C-409B-B414-6462835AB050}" destId="{D41CAAA4-5AB6-4480-8CD9-43713885F762}" srcOrd="0" destOrd="0" presId="urn:microsoft.com/office/officeart/2008/layout/VerticalCurvedList"/>
    <dgm:cxn modelId="{B79AF74F-7F5F-4C1C-8BD4-42BE94093CD9}" type="presOf" srcId="{9EB3394B-D76D-4C44-95A9-23F8625F936E}" destId="{8E196BA1-C4B8-4C73-BB8B-579E12BB35B2}" srcOrd="0" destOrd="0" presId="urn:microsoft.com/office/officeart/2008/layout/VerticalCurvedList"/>
    <dgm:cxn modelId="{5FF4755A-B1A4-47B7-9DAC-8F4404D4FDB7}" srcId="{C0441852-907C-409B-B414-6462835AB050}" destId="{9EB3394B-D76D-4C44-95A9-23F8625F936E}" srcOrd="2" destOrd="0" parTransId="{3D7C8B00-7CE3-4FD5-9D62-962067143F19}" sibTransId="{E82E780F-A7AA-4471-B873-36009726D052}"/>
    <dgm:cxn modelId="{03587BA8-6E63-4991-8227-BBD349A0F58B}" type="presOf" srcId="{44E6BFD9-3F08-4025-81CF-9970E446E966}" destId="{EA35D034-357D-4FA7-B288-1273A64F7DA1}" srcOrd="0" destOrd="0" presId="urn:microsoft.com/office/officeart/2008/layout/VerticalCurvedList"/>
    <dgm:cxn modelId="{56152F75-F9E8-459B-9FFD-B7BCD7EA3B88}" type="presParOf" srcId="{D41CAAA4-5AB6-4480-8CD9-43713885F762}" destId="{2EBD1855-8338-4018-A0BC-E1C07E102C58}" srcOrd="0" destOrd="0" presId="urn:microsoft.com/office/officeart/2008/layout/VerticalCurvedList"/>
    <dgm:cxn modelId="{443AB317-FCFE-45B1-8D60-738FC3CCA6CE}" type="presParOf" srcId="{2EBD1855-8338-4018-A0BC-E1C07E102C58}" destId="{AE067F6E-BF37-4296-8156-659709CED98E}" srcOrd="0" destOrd="0" presId="urn:microsoft.com/office/officeart/2008/layout/VerticalCurvedList"/>
    <dgm:cxn modelId="{D89C22EA-7299-412A-8C0D-7B37E6625AD8}" type="presParOf" srcId="{AE067F6E-BF37-4296-8156-659709CED98E}" destId="{E4B7174B-BAE9-446B-BD95-FCD8818D3538}" srcOrd="0" destOrd="0" presId="urn:microsoft.com/office/officeart/2008/layout/VerticalCurvedList"/>
    <dgm:cxn modelId="{22DC0970-9886-4958-967E-045E5BD14D71}" type="presParOf" srcId="{AE067F6E-BF37-4296-8156-659709CED98E}" destId="{EA35D034-357D-4FA7-B288-1273A64F7DA1}" srcOrd="1" destOrd="0" presId="urn:microsoft.com/office/officeart/2008/layout/VerticalCurvedList"/>
    <dgm:cxn modelId="{D322964E-327A-4780-A1B4-1AC52EFF3E4A}" type="presParOf" srcId="{AE067F6E-BF37-4296-8156-659709CED98E}" destId="{0A3F36B7-0948-4C18-B468-A84E72BB867F}" srcOrd="2" destOrd="0" presId="urn:microsoft.com/office/officeart/2008/layout/VerticalCurvedList"/>
    <dgm:cxn modelId="{1AA718C5-5CA8-47BC-98D3-97C6FE634D32}" type="presParOf" srcId="{AE067F6E-BF37-4296-8156-659709CED98E}" destId="{E4D5C22C-D26B-4F42-A966-A40910069953}" srcOrd="3" destOrd="0" presId="urn:microsoft.com/office/officeart/2008/layout/VerticalCurvedList"/>
    <dgm:cxn modelId="{5BBFC9F0-DCA4-40F1-B76C-0CB7A934DE4C}" type="presParOf" srcId="{2EBD1855-8338-4018-A0BC-E1C07E102C58}" destId="{366BA0A2-D0B2-4D64-AC2B-5A8E2A476EB0}" srcOrd="1" destOrd="0" presId="urn:microsoft.com/office/officeart/2008/layout/VerticalCurvedList"/>
    <dgm:cxn modelId="{696FFF43-F482-4E95-8386-46120BCCE227}" type="presParOf" srcId="{2EBD1855-8338-4018-A0BC-E1C07E102C58}" destId="{CCF2F6A5-B46A-4183-996F-FA31314898CE}" srcOrd="2" destOrd="0" presId="urn:microsoft.com/office/officeart/2008/layout/VerticalCurvedList"/>
    <dgm:cxn modelId="{AB1C0DDA-9F99-4278-A618-63ACBB8A2C97}" type="presParOf" srcId="{CCF2F6A5-B46A-4183-996F-FA31314898CE}" destId="{1D3B333B-92BC-46EF-831F-71A9CAAD6E27}" srcOrd="0" destOrd="0" presId="urn:microsoft.com/office/officeart/2008/layout/VerticalCurvedList"/>
    <dgm:cxn modelId="{FA72985F-D11C-4C91-9E5D-6582F87B4FD3}" type="presParOf" srcId="{2EBD1855-8338-4018-A0BC-E1C07E102C58}" destId="{5A292141-60BF-474C-BF80-41B3A858FF50}" srcOrd="3" destOrd="0" presId="urn:microsoft.com/office/officeart/2008/layout/VerticalCurvedList"/>
    <dgm:cxn modelId="{D979920F-1AA6-41DD-934E-B621197C3F8C}" type="presParOf" srcId="{2EBD1855-8338-4018-A0BC-E1C07E102C58}" destId="{DA852737-FEA0-466A-BC7B-0D9DCAF5786E}" srcOrd="4" destOrd="0" presId="urn:microsoft.com/office/officeart/2008/layout/VerticalCurvedList"/>
    <dgm:cxn modelId="{FDED68AE-7FE0-4059-B05F-D2F3C5C8AE9D}" type="presParOf" srcId="{DA852737-FEA0-466A-BC7B-0D9DCAF5786E}" destId="{FC8BA82F-4662-482A-B116-3BBFD1814FE0}" srcOrd="0" destOrd="0" presId="urn:microsoft.com/office/officeart/2008/layout/VerticalCurvedList"/>
    <dgm:cxn modelId="{C26F462E-BA70-4570-A907-8F186A903200}" type="presParOf" srcId="{2EBD1855-8338-4018-A0BC-E1C07E102C58}" destId="{8E196BA1-C4B8-4C73-BB8B-579E12BB35B2}" srcOrd="5" destOrd="0" presId="urn:microsoft.com/office/officeart/2008/layout/VerticalCurvedList"/>
    <dgm:cxn modelId="{FFD4816B-F6BA-43B9-AB4B-AECFCDF59BB7}" type="presParOf" srcId="{2EBD1855-8338-4018-A0BC-E1C07E102C58}" destId="{9000BD6C-FE65-48FE-B60E-E33C72D6109F}" srcOrd="6" destOrd="0" presId="urn:microsoft.com/office/officeart/2008/layout/VerticalCurvedList"/>
    <dgm:cxn modelId="{8631DB6E-9D4C-4544-8B8A-A9A9D3B74B4A}" type="presParOf" srcId="{9000BD6C-FE65-48FE-B60E-E33C72D6109F}" destId="{C0F76501-580B-49D1-AF2A-55FD63DCC4A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441852-907C-409B-B414-6462835AB05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F18BA8F6-5DA7-47EF-B86C-3DB5D4B58C6A}">
      <dgm:prSet phldrT="[Текст]"/>
      <dgm:spPr/>
      <dgm:t>
        <a:bodyPr/>
        <a:lstStyle/>
        <a:p>
          <a:r>
            <a:rPr lang="ru-RU" dirty="0" smtClean="0"/>
            <a:t>Требования о наличии определенного количества специалистов</a:t>
          </a:r>
          <a:endParaRPr lang="ru-RU" dirty="0"/>
        </a:p>
      </dgm:t>
    </dgm:pt>
    <dgm:pt modelId="{09F2153D-7BB5-4188-A479-12549CEE39D6}" type="parTrans" cxnId="{C14855EC-9C1B-42DF-A6E5-F8E67BEB60DC}">
      <dgm:prSet/>
      <dgm:spPr/>
      <dgm:t>
        <a:bodyPr/>
        <a:lstStyle/>
        <a:p>
          <a:endParaRPr lang="ru-RU"/>
        </a:p>
      </dgm:t>
    </dgm:pt>
    <dgm:pt modelId="{44E6BFD9-3F08-4025-81CF-9970E446E966}" type="sibTrans" cxnId="{C14855EC-9C1B-42DF-A6E5-F8E67BEB60DC}">
      <dgm:prSet/>
      <dgm:spPr/>
      <dgm:t>
        <a:bodyPr/>
        <a:lstStyle/>
        <a:p>
          <a:endParaRPr lang="ru-RU"/>
        </a:p>
      </dgm:t>
    </dgm:pt>
    <dgm:pt modelId="{FCC1D3E9-266D-45EE-B8B6-A6EA8E7DFDB1}">
      <dgm:prSet phldrT="[Текст]"/>
      <dgm:spPr/>
      <dgm:t>
        <a:bodyPr/>
        <a:lstStyle/>
        <a:p>
          <a:r>
            <a:rPr lang="ru-RU" dirty="0" smtClean="0"/>
            <a:t>Требования к образованию специалистов</a:t>
          </a:r>
          <a:endParaRPr lang="ru-RU" dirty="0"/>
        </a:p>
      </dgm:t>
    </dgm:pt>
    <dgm:pt modelId="{076C2782-8A6B-4DA6-98E4-95EEBF1009EA}" type="parTrans" cxnId="{ADAE22AB-B717-4DE7-8C24-8F277F420378}">
      <dgm:prSet/>
      <dgm:spPr/>
      <dgm:t>
        <a:bodyPr/>
        <a:lstStyle/>
        <a:p>
          <a:endParaRPr lang="ru-RU"/>
        </a:p>
      </dgm:t>
    </dgm:pt>
    <dgm:pt modelId="{CE238669-7A47-406A-820E-BA785DFFA3C3}" type="sibTrans" cxnId="{ADAE22AB-B717-4DE7-8C24-8F277F420378}">
      <dgm:prSet/>
      <dgm:spPr/>
      <dgm:t>
        <a:bodyPr/>
        <a:lstStyle/>
        <a:p>
          <a:endParaRPr lang="ru-RU"/>
        </a:p>
      </dgm:t>
    </dgm:pt>
    <dgm:pt modelId="{9EB3394B-D76D-4C44-95A9-23F8625F936E}">
      <dgm:prSet phldrT="[Текст]"/>
      <dgm:spPr/>
      <dgm:t>
        <a:bodyPr/>
        <a:lstStyle/>
        <a:p>
          <a:r>
            <a:rPr lang="ru-RU" dirty="0" smtClean="0"/>
            <a:t>Требования к стажу работы специалистов</a:t>
          </a:r>
          <a:endParaRPr lang="ru-RU" dirty="0"/>
        </a:p>
      </dgm:t>
    </dgm:pt>
    <dgm:pt modelId="{3D7C8B00-7CE3-4FD5-9D62-962067143F19}" type="parTrans" cxnId="{5FF4755A-B1A4-47B7-9DAC-8F4404D4FDB7}">
      <dgm:prSet/>
      <dgm:spPr/>
      <dgm:t>
        <a:bodyPr/>
        <a:lstStyle/>
        <a:p>
          <a:endParaRPr lang="ru-RU"/>
        </a:p>
      </dgm:t>
    </dgm:pt>
    <dgm:pt modelId="{E82E780F-A7AA-4471-B873-36009726D052}" type="sibTrans" cxnId="{5FF4755A-B1A4-47B7-9DAC-8F4404D4FDB7}">
      <dgm:prSet/>
      <dgm:spPr/>
      <dgm:t>
        <a:bodyPr/>
        <a:lstStyle/>
        <a:p>
          <a:endParaRPr lang="ru-RU"/>
        </a:p>
      </dgm:t>
    </dgm:pt>
    <dgm:pt modelId="{D3F1C370-C48E-4B91-9FE3-CE0CC4225175}">
      <dgm:prSet/>
      <dgm:spPr/>
      <dgm:t>
        <a:bodyPr/>
        <a:lstStyle/>
        <a:p>
          <a:r>
            <a:rPr lang="ru-RU" dirty="0" smtClean="0"/>
            <a:t>Требования к повышению квалификации специалистов</a:t>
          </a:r>
          <a:endParaRPr lang="ru-RU" dirty="0"/>
        </a:p>
      </dgm:t>
    </dgm:pt>
    <dgm:pt modelId="{CD1A1625-4CFC-4D50-B994-C459E8623229}" type="parTrans" cxnId="{3814693C-6196-47DE-A543-827C6878AFAB}">
      <dgm:prSet/>
      <dgm:spPr/>
      <dgm:t>
        <a:bodyPr/>
        <a:lstStyle/>
        <a:p>
          <a:endParaRPr lang="ru-RU"/>
        </a:p>
      </dgm:t>
    </dgm:pt>
    <dgm:pt modelId="{7A5840B7-18C3-4213-BCEB-CCEAB6CC7734}" type="sibTrans" cxnId="{3814693C-6196-47DE-A543-827C6878AFAB}">
      <dgm:prSet/>
      <dgm:spPr/>
      <dgm:t>
        <a:bodyPr/>
        <a:lstStyle/>
        <a:p>
          <a:endParaRPr lang="ru-RU"/>
        </a:p>
      </dgm:t>
    </dgm:pt>
    <dgm:pt modelId="{B12012BE-58ED-4FAB-A980-D0DEEDF1CAE5}">
      <dgm:prSet/>
      <dgm:spPr/>
      <dgm:t>
        <a:bodyPr/>
        <a:lstStyle/>
        <a:p>
          <a:r>
            <a:rPr lang="ru-RU" dirty="0" smtClean="0"/>
            <a:t>Требования к аттестации по </a:t>
          </a:r>
          <a:r>
            <a:rPr lang="ru-RU" dirty="0" err="1" smtClean="0"/>
            <a:t>пром</a:t>
          </a:r>
          <a:r>
            <a:rPr lang="ru-RU" dirty="0" smtClean="0"/>
            <a:t>. безопасности</a:t>
          </a:r>
          <a:endParaRPr lang="ru-RU" dirty="0"/>
        </a:p>
      </dgm:t>
    </dgm:pt>
    <dgm:pt modelId="{7CDD2EA8-8A18-42E5-83A7-9B639D0EC988}" type="parTrans" cxnId="{4CE125F5-8668-4ADE-B1BD-226006162E1F}">
      <dgm:prSet/>
      <dgm:spPr/>
      <dgm:t>
        <a:bodyPr/>
        <a:lstStyle/>
        <a:p>
          <a:endParaRPr lang="ru-RU"/>
        </a:p>
      </dgm:t>
    </dgm:pt>
    <dgm:pt modelId="{AB66FA85-5F3A-42AA-96C3-5DC19B3EF266}" type="sibTrans" cxnId="{4CE125F5-8668-4ADE-B1BD-226006162E1F}">
      <dgm:prSet/>
      <dgm:spPr/>
      <dgm:t>
        <a:bodyPr/>
        <a:lstStyle/>
        <a:p>
          <a:endParaRPr lang="ru-RU"/>
        </a:p>
      </dgm:t>
    </dgm:pt>
    <dgm:pt modelId="{11EC942A-CF87-48E7-8224-D86C89BAA276}">
      <dgm:prSet/>
      <dgm:spPr/>
      <dgm:t>
        <a:bodyPr/>
        <a:lstStyle/>
        <a:p>
          <a:r>
            <a:rPr lang="ru-RU" dirty="0" smtClean="0"/>
            <a:t>Требования к подтверждению квалификации специалистов</a:t>
          </a:r>
          <a:endParaRPr lang="ru-RU" dirty="0"/>
        </a:p>
      </dgm:t>
    </dgm:pt>
    <dgm:pt modelId="{D5302BAF-2877-4B73-A72E-8F09FC7EAAC6}" type="parTrans" cxnId="{D6BE5977-2238-4745-84FC-C7F99A948239}">
      <dgm:prSet/>
      <dgm:spPr/>
      <dgm:t>
        <a:bodyPr/>
        <a:lstStyle/>
        <a:p>
          <a:endParaRPr lang="ru-RU"/>
        </a:p>
      </dgm:t>
    </dgm:pt>
    <dgm:pt modelId="{BFFED86F-2839-4C9A-AF79-246CD55D4ACF}" type="sibTrans" cxnId="{D6BE5977-2238-4745-84FC-C7F99A948239}">
      <dgm:prSet/>
      <dgm:spPr/>
      <dgm:t>
        <a:bodyPr/>
        <a:lstStyle/>
        <a:p>
          <a:endParaRPr lang="ru-RU"/>
        </a:p>
      </dgm:t>
    </dgm:pt>
    <dgm:pt modelId="{D41CAAA4-5AB6-4480-8CD9-43713885F762}" type="pres">
      <dgm:prSet presAssocID="{C0441852-907C-409B-B414-6462835AB050}" presName="Name0" presStyleCnt="0">
        <dgm:presLayoutVars>
          <dgm:chMax val="7"/>
          <dgm:chPref val="7"/>
          <dgm:dir/>
        </dgm:presLayoutVars>
      </dgm:prSet>
      <dgm:spPr/>
      <dgm:t>
        <a:bodyPr/>
        <a:lstStyle/>
        <a:p>
          <a:endParaRPr lang="ru-RU"/>
        </a:p>
      </dgm:t>
    </dgm:pt>
    <dgm:pt modelId="{2EBD1855-8338-4018-A0BC-E1C07E102C58}" type="pres">
      <dgm:prSet presAssocID="{C0441852-907C-409B-B414-6462835AB050}" presName="Name1" presStyleCnt="0"/>
      <dgm:spPr/>
    </dgm:pt>
    <dgm:pt modelId="{AE067F6E-BF37-4296-8156-659709CED98E}" type="pres">
      <dgm:prSet presAssocID="{C0441852-907C-409B-B414-6462835AB050}" presName="cycle" presStyleCnt="0"/>
      <dgm:spPr/>
    </dgm:pt>
    <dgm:pt modelId="{E4B7174B-BAE9-446B-BD95-FCD8818D3538}" type="pres">
      <dgm:prSet presAssocID="{C0441852-907C-409B-B414-6462835AB050}" presName="srcNode" presStyleLbl="node1" presStyleIdx="0" presStyleCnt="6"/>
      <dgm:spPr/>
    </dgm:pt>
    <dgm:pt modelId="{EA35D034-357D-4FA7-B288-1273A64F7DA1}" type="pres">
      <dgm:prSet presAssocID="{C0441852-907C-409B-B414-6462835AB050}" presName="conn" presStyleLbl="parChTrans1D2" presStyleIdx="0" presStyleCnt="1"/>
      <dgm:spPr/>
      <dgm:t>
        <a:bodyPr/>
        <a:lstStyle/>
        <a:p>
          <a:endParaRPr lang="ru-RU"/>
        </a:p>
      </dgm:t>
    </dgm:pt>
    <dgm:pt modelId="{0A3F36B7-0948-4C18-B468-A84E72BB867F}" type="pres">
      <dgm:prSet presAssocID="{C0441852-907C-409B-B414-6462835AB050}" presName="extraNode" presStyleLbl="node1" presStyleIdx="0" presStyleCnt="6"/>
      <dgm:spPr/>
    </dgm:pt>
    <dgm:pt modelId="{E4D5C22C-D26B-4F42-A966-A40910069953}" type="pres">
      <dgm:prSet presAssocID="{C0441852-907C-409B-B414-6462835AB050}" presName="dstNode" presStyleLbl="node1" presStyleIdx="0" presStyleCnt="6"/>
      <dgm:spPr/>
    </dgm:pt>
    <dgm:pt modelId="{366BA0A2-D0B2-4D64-AC2B-5A8E2A476EB0}" type="pres">
      <dgm:prSet presAssocID="{F18BA8F6-5DA7-47EF-B86C-3DB5D4B58C6A}" presName="text_1" presStyleLbl="node1" presStyleIdx="0" presStyleCnt="6">
        <dgm:presLayoutVars>
          <dgm:bulletEnabled val="1"/>
        </dgm:presLayoutVars>
      </dgm:prSet>
      <dgm:spPr/>
      <dgm:t>
        <a:bodyPr/>
        <a:lstStyle/>
        <a:p>
          <a:endParaRPr lang="ru-RU"/>
        </a:p>
      </dgm:t>
    </dgm:pt>
    <dgm:pt modelId="{CCF2F6A5-B46A-4183-996F-FA31314898CE}" type="pres">
      <dgm:prSet presAssocID="{F18BA8F6-5DA7-47EF-B86C-3DB5D4B58C6A}" presName="accent_1" presStyleCnt="0"/>
      <dgm:spPr/>
    </dgm:pt>
    <dgm:pt modelId="{1D3B333B-92BC-46EF-831F-71A9CAAD6E27}" type="pres">
      <dgm:prSet presAssocID="{F18BA8F6-5DA7-47EF-B86C-3DB5D4B58C6A}" presName="accentRepeatNode" presStyleLbl="solidFgAcc1" presStyleIdx="0" presStyleCnt="6"/>
      <dgm:spPr/>
    </dgm:pt>
    <dgm:pt modelId="{5A292141-60BF-474C-BF80-41B3A858FF50}" type="pres">
      <dgm:prSet presAssocID="{FCC1D3E9-266D-45EE-B8B6-A6EA8E7DFDB1}" presName="text_2" presStyleLbl="node1" presStyleIdx="1" presStyleCnt="6">
        <dgm:presLayoutVars>
          <dgm:bulletEnabled val="1"/>
        </dgm:presLayoutVars>
      </dgm:prSet>
      <dgm:spPr/>
      <dgm:t>
        <a:bodyPr/>
        <a:lstStyle/>
        <a:p>
          <a:endParaRPr lang="ru-RU"/>
        </a:p>
      </dgm:t>
    </dgm:pt>
    <dgm:pt modelId="{DA852737-FEA0-466A-BC7B-0D9DCAF5786E}" type="pres">
      <dgm:prSet presAssocID="{FCC1D3E9-266D-45EE-B8B6-A6EA8E7DFDB1}" presName="accent_2" presStyleCnt="0"/>
      <dgm:spPr/>
    </dgm:pt>
    <dgm:pt modelId="{FC8BA82F-4662-482A-B116-3BBFD1814FE0}" type="pres">
      <dgm:prSet presAssocID="{FCC1D3E9-266D-45EE-B8B6-A6EA8E7DFDB1}" presName="accentRepeatNode" presStyleLbl="solidFgAcc1" presStyleIdx="1" presStyleCnt="6"/>
      <dgm:spPr/>
    </dgm:pt>
    <dgm:pt modelId="{8E196BA1-C4B8-4C73-BB8B-579E12BB35B2}" type="pres">
      <dgm:prSet presAssocID="{9EB3394B-D76D-4C44-95A9-23F8625F936E}" presName="text_3" presStyleLbl="node1" presStyleIdx="2" presStyleCnt="6">
        <dgm:presLayoutVars>
          <dgm:bulletEnabled val="1"/>
        </dgm:presLayoutVars>
      </dgm:prSet>
      <dgm:spPr/>
      <dgm:t>
        <a:bodyPr/>
        <a:lstStyle/>
        <a:p>
          <a:endParaRPr lang="ru-RU"/>
        </a:p>
      </dgm:t>
    </dgm:pt>
    <dgm:pt modelId="{9000BD6C-FE65-48FE-B60E-E33C72D6109F}" type="pres">
      <dgm:prSet presAssocID="{9EB3394B-D76D-4C44-95A9-23F8625F936E}" presName="accent_3" presStyleCnt="0"/>
      <dgm:spPr/>
    </dgm:pt>
    <dgm:pt modelId="{C0F76501-580B-49D1-AF2A-55FD63DCC4AA}" type="pres">
      <dgm:prSet presAssocID="{9EB3394B-D76D-4C44-95A9-23F8625F936E}" presName="accentRepeatNode" presStyleLbl="solidFgAcc1" presStyleIdx="2" presStyleCnt="6"/>
      <dgm:spPr/>
    </dgm:pt>
    <dgm:pt modelId="{0E7AA5E6-9366-4A6A-92C3-3C5311DCFF40}" type="pres">
      <dgm:prSet presAssocID="{11EC942A-CF87-48E7-8224-D86C89BAA276}" presName="text_4" presStyleLbl="node1" presStyleIdx="3" presStyleCnt="6">
        <dgm:presLayoutVars>
          <dgm:bulletEnabled val="1"/>
        </dgm:presLayoutVars>
      </dgm:prSet>
      <dgm:spPr/>
      <dgm:t>
        <a:bodyPr/>
        <a:lstStyle/>
        <a:p>
          <a:endParaRPr lang="ru-RU"/>
        </a:p>
      </dgm:t>
    </dgm:pt>
    <dgm:pt modelId="{EACBEF8C-E728-403D-8043-70D05ABE3459}" type="pres">
      <dgm:prSet presAssocID="{11EC942A-CF87-48E7-8224-D86C89BAA276}" presName="accent_4" presStyleCnt="0"/>
      <dgm:spPr/>
    </dgm:pt>
    <dgm:pt modelId="{E838A136-4698-4D85-87E8-8F18D897601D}" type="pres">
      <dgm:prSet presAssocID="{11EC942A-CF87-48E7-8224-D86C89BAA276}" presName="accentRepeatNode" presStyleLbl="solidFgAcc1" presStyleIdx="3" presStyleCnt="6"/>
      <dgm:spPr/>
    </dgm:pt>
    <dgm:pt modelId="{BC51A5C7-DBE3-4BA1-98CE-44E0ABA465A4}" type="pres">
      <dgm:prSet presAssocID="{D3F1C370-C48E-4B91-9FE3-CE0CC4225175}" presName="text_5" presStyleLbl="node1" presStyleIdx="4" presStyleCnt="6">
        <dgm:presLayoutVars>
          <dgm:bulletEnabled val="1"/>
        </dgm:presLayoutVars>
      </dgm:prSet>
      <dgm:spPr/>
      <dgm:t>
        <a:bodyPr/>
        <a:lstStyle/>
        <a:p>
          <a:endParaRPr lang="ru-RU"/>
        </a:p>
      </dgm:t>
    </dgm:pt>
    <dgm:pt modelId="{CBD4B660-23B8-439A-B48C-4E9D13A9CC51}" type="pres">
      <dgm:prSet presAssocID="{D3F1C370-C48E-4B91-9FE3-CE0CC4225175}" presName="accent_5" presStyleCnt="0"/>
      <dgm:spPr/>
    </dgm:pt>
    <dgm:pt modelId="{5E39484F-AE73-4BD8-96EF-12A6BF43A10D}" type="pres">
      <dgm:prSet presAssocID="{D3F1C370-C48E-4B91-9FE3-CE0CC4225175}" presName="accentRepeatNode" presStyleLbl="solidFgAcc1" presStyleIdx="4" presStyleCnt="6"/>
      <dgm:spPr/>
    </dgm:pt>
    <dgm:pt modelId="{376020CA-548A-4119-A9E0-3B9CF0BDFFBF}" type="pres">
      <dgm:prSet presAssocID="{B12012BE-58ED-4FAB-A980-D0DEEDF1CAE5}" presName="text_6" presStyleLbl="node1" presStyleIdx="5" presStyleCnt="6">
        <dgm:presLayoutVars>
          <dgm:bulletEnabled val="1"/>
        </dgm:presLayoutVars>
      </dgm:prSet>
      <dgm:spPr/>
      <dgm:t>
        <a:bodyPr/>
        <a:lstStyle/>
        <a:p>
          <a:endParaRPr lang="ru-RU"/>
        </a:p>
      </dgm:t>
    </dgm:pt>
    <dgm:pt modelId="{A56F3E60-5390-418F-A10B-3A59CFC6AAAB}" type="pres">
      <dgm:prSet presAssocID="{B12012BE-58ED-4FAB-A980-D0DEEDF1CAE5}" presName="accent_6" presStyleCnt="0"/>
      <dgm:spPr/>
    </dgm:pt>
    <dgm:pt modelId="{9C1F30D4-75C4-43E2-9F0C-B8A39516211F}" type="pres">
      <dgm:prSet presAssocID="{B12012BE-58ED-4FAB-A980-D0DEEDF1CAE5}" presName="accentRepeatNode" presStyleLbl="solidFgAcc1" presStyleIdx="5" presStyleCnt="6"/>
      <dgm:spPr/>
    </dgm:pt>
  </dgm:ptLst>
  <dgm:cxnLst>
    <dgm:cxn modelId="{A36A27E7-483F-4D7C-A1DF-50BD7A50C249}" type="presOf" srcId="{9EB3394B-D76D-4C44-95A9-23F8625F936E}" destId="{8E196BA1-C4B8-4C73-BB8B-579E12BB35B2}" srcOrd="0" destOrd="0" presId="urn:microsoft.com/office/officeart/2008/layout/VerticalCurvedList"/>
    <dgm:cxn modelId="{08E05C83-55CC-46F5-9FF5-86D5DF27FA44}" type="presOf" srcId="{D3F1C370-C48E-4B91-9FE3-CE0CC4225175}" destId="{BC51A5C7-DBE3-4BA1-98CE-44E0ABA465A4}" srcOrd="0" destOrd="0" presId="urn:microsoft.com/office/officeart/2008/layout/VerticalCurvedList"/>
    <dgm:cxn modelId="{63D3C280-3DFD-45B2-A130-8B069F44EFC5}" type="presOf" srcId="{44E6BFD9-3F08-4025-81CF-9970E446E966}" destId="{EA35D034-357D-4FA7-B288-1273A64F7DA1}" srcOrd="0" destOrd="0" presId="urn:microsoft.com/office/officeart/2008/layout/VerticalCurvedList"/>
    <dgm:cxn modelId="{57A4C286-A4DE-4203-97AE-38804A532DB6}" type="presOf" srcId="{F18BA8F6-5DA7-47EF-B86C-3DB5D4B58C6A}" destId="{366BA0A2-D0B2-4D64-AC2B-5A8E2A476EB0}" srcOrd="0" destOrd="0" presId="urn:microsoft.com/office/officeart/2008/layout/VerticalCurvedList"/>
    <dgm:cxn modelId="{4299180F-5DFC-4A64-ACA9-0634DAF50F5A}" type="presOf" srcId="{FCC1D3E9-266D-45EE-B8B6-A6EA8E7DFDB1}" destId="{5A292141-60BF-474C-BF80-41B3A858FF50}" srcOrd="0" destOrd="0" presId="urn:microsoft.com/office/officeart/2008/layout/VerticalCurvedList"/>
    <dgm:cxn modelId="{C14855EC-9C1B-42DF-A6E5-F8E67BEB60DC}" srcId="{C0441852-907C-409B-B414-6462835AB050}" destId="{F18BA8F6-5DA7-47EF-B86C-3DB5D4B58C6A}" srcOrd="0" destOrd="0" parTransId="{09F2153D-7BB5-4188-A479-12549CEE39D6}" sibTransId="{44E6BFD9-3F08-4025-81CF-9970E446E966}"/>
    <dgm:cxn modelId="{ADAE22AB-B717-4DE7-8C24-8F277F420378}" srcId="{C0441852-907C-409B-B414-6462835AB050}" destId="{FCC1D3E9-266D-45EE-B8B6-A6EA8E7DFDB1}" srcOrd="1" destOrd="0" parTransId="{076C2782-8A6B-4DA6-98E4-95EEBF1009EA}" sibTransId="{CE238669-7A47-406A-820E-BA785DFFA3C3}"/>
    <dgm:cxn modelId="{FA201E3B-5018-453C-AD31-1756B8F347D7}" type="presOf" srcId="{11EC942A-CF87-48E7-8224-D86C89BAA276}" destId="{0E7AA5E6-9366-4A6A-92C3-3C5311DCFF40}" srcOrd="0" destOrd="0" presId="urn:microsoft.com/office/officeart/2008/layout/VerticalCurvedList"/>
    <dgm:cxn modelId="{D6BE5977-2238-4745-84FC-C7F99A948239}" srcId="{C0441852-907C-409B-B414-6462835AB050}" destId="{11EC942A-CF87-48E7-8224-D86C89BAA276}" srcOrd="3" destOrd="0" parTransId="{D5302BAF-2877-4B73-A72E-8F09FC7EAAC6}" sibTransId="{BFFED86F-2839-4C9A-AF79-246CD55D4ACF}"/>
    <dgm:cxn modelId="{5FF4755A-B1A4-47B7-9DAC-8F4404D4FDB7}" srcId="{C0441852-907C-409B-B414-6462835AB050}" destId="{9EB3394B-D76D-4C44-95A9-23F8625F936E}" srcOrd="2" destOrd="0" parTransId="{3D7C8B00-7CE3-4FD5-9D62-962067143F19}" sibTransId="{E82E780F-A7AA-4471-B873-36009726D052}"/>
    <dgm:cxn modelId="{4CE125F5-8668-4ADE-B1BD-226006162E1F}" srcId="{C0441852-907C-409B-B414-6462835AB050}" destId="{B12012BE-58ED-4FAB-A980-D0DEEDF1CAE5}" srcOrd="5" destOrd="0" parTransId="{7CDD2EA8-8A18-42E5-83A7-9B639D0EC988}" sibTransId="{AB66FA85-5F3A-42AA-96C3-5DC19B3EF266}"/>
    <dgm:cxn modelId="{02CE7C7A-9099-4B58-A17E-F64741A47A4B}" type="presOf" srcId="{B12012BE-58ED-4FAB-A980-D0DEEDF1CAE5}" destId="{376020CA-548A-4119-A9E0-3B9CF0BDFFBF}" srcOrd="0" destOrd="0" presId="urn:microsoft.com/office/officeart/2008/layout/VerticalCurvedList"/>
    <dgm:cxn modelId="{EDDF3DDC-F144-4A30-927E-73D96D89C684}" type="presOf" srcId="{C0441852-907C-409B-B414-6462835AB050}" destId="{D41CAAA4-5AB6-4480-8CD9-43713885F762}" srcOrd="0" destOrd="0" presId="urn:microsoft.com/office/officeart/2008/layout/VerticalCurvedList"/>
    <dgm:cxn modelId="{3814693C-6196-47DE-A543-827C6878AFAB}" srcId="{C0441852-907C-409B-B414-6462835AB050}" destId="{D3F1C370-C48E-4B91-9FE3-CE0CC4225175}" srcOrd="4" destOrd="0" parTransId="{CD1A1625-4CFC-4D50-B994-C459E8623229}" sibTransId="{7A5840B7-18C3-4213-BCEB-CCEAB6CC7734}"/>
    <dgm:cxn modelId="{B36BF94B-CD42-4AD2-A091-8760C6A4049F}" type="presParOf" srcId="{D41CAAA4-5AB6-4480-8CD9-43713885F762}" destId="{2EBD1855-8338-4018-A0BC-E1C07E102C58}" srcOrd="0" destOrd="0" presId="urn:microsoft.com/office/officeart/2008/layout/VerticalCurvedList"/>
    <dgm:cxn modelId="{EF49AEB2-BD0C-49D6-BFFC-64F88341F7C1}" type="presParOf" srcId="{2EBD1855-8338-4018-A0BC-E1C07E102C58}" destId="{AE067F6E-BF37-4296-8156-659709CED98E}" srcOrd="0" destOrd="0" presId="urn:microsoft.com/office/officeart/2008/layout/VerticalCurvedList"/>
    <dgm:cxn modelId="{BA95BC91-AA75-412B-8559-522D59EC4B7C}" type="presParOf" srcId="{AE067F6E-BF37-4296-8156-659709CED98E}" destId="{E4B7174B-BAE9-446B-BD95-FCD8818D3538}" srcOrd="0" destOrd="0" presId="urn:microsoft.com/office/officeart/2008/layout/VerticalCurvedList"/>
    <dgm:cxn modelId="{6C7E9603-D25C-4C6C-85D4-26A32452ECDF}" type="presParOf" srcId="{AE067F6E-BF37-4296-8156-659709CED98E}" destId="{EA35D034-357D-4FA7-B288-1273A64F7DA1}" srcOrd="1" destOrd="0" presId="urn:microsoft.com/office/officeart/2008/layout/VerticalCurvedList"/>
    <dgm:cxn modelId="{DDC4DCC4-CF12-42C3-8C4D-CB9F5644D805}" type="presParOf" srcId="{AE067F6E-BF37-4296-8156-659709CED98E}" destId="{0A3F36B7-0948-4C18-B468-A84E72BB867F}" srcOrd="2" destOrd="0" presId="urn:microsoft.com/office/officeart/2008/layout/VerticalCurvedList"/>
    <dgm:cxn modelId="{60FE10F4-37C7-4D1D-957E-CC43540AA67D}" type="presParOf" srcId="{AE067F6E-BF37-4296-8156-659709CED98E}" destId="{E4D5C22C-D26B-4F42-A966-A40910069953}" srcOrd="3" destOrd="0" presId="urn:microsoft.com/office/officeart/2008/layout/VerticalCurvedList"/>
    <dgm:cxn modelId="{B6C7A0F3-1D9F-4F29-BDF9-A8D315F7F20D}" type="presParOf" srcId="{2EBD1855-8338-4018-A0BC-E1C07E102C58}" destId="{366BA0A2-D0B2-4D64-AC2B-5A8E2A476EB0}" srcOrd="1" destOrd="0" presId="urn:microsoft.com/office/officeart/2008/layout/VerticalCurvedList"/>
    <dgm:cxn modelId="{9000EB51-FFE7-4335-9888-92F43EC1ECA1}" type="presParOf" srcId="{2EBD1855-8338-4018-A0BC-E1C07E102C58}" destId="{CCF2F6A5-B46A-4183-996F-FA31314898CE}" srcOrd="2" destOrd="0" presId="urn:microsoft.com/office/officeart/2008/layout/VerticalCurvedList"/>
    <dgm:cxn modelId="{ECC31838-86C1-4105-8C64-794D7E2F93E6}" type="presParOf" srcId="{CCF2F6A5-B46A-4183-996F-FA31314898CE}" destId="{1D3B333B-92BC-46EF-831F-71A9CAAD6E27}" srcOrd="0" destOrd="0" presId="urn:microsoft.com/office/officeart/2008/layout/VerticalCurvedList"/>
    <dgm:cxn modelId="{21290DCF-3C04-44EC-A68B-7FB45D38DC56}" type="presParOf" srcId="{2EBD1855-8338-4018-A0BC-E1C07E102C58}" destId="{5A292141-60BF-474C-BF80-41B3A858FF50}" srcOrd="3" destOrd="0" presId="urn:microsoft.com/office/officeart/2008/layout/VerticalCurvedList"/>
    <dgm:cxn modelId="{F2DAAC42-EE03-40E7-A738-483FA269FC68}" type="presParOf" srcId="{2EBD1855-8338-4018-A0BC-E1C07E102C58}" destId="{DA852737-FEA0-466A-BC7B-0D9DCAF5786E}" srcOrd="4" destOrd="0" presId="urn:microsoft.com/office/officeart/2008/layout/VerticalCurvedList"/>
    <dgm:cxn modelId="{93CBB264-5C57-46F6-A380-8A665B3A5530}" type="presParOf" srcId="{DA852737-FEA0-466A-BC7B-0D9DCAF5786E}" destId="{FC8BA82F-4662-482A-B116-3BBFD1814FE0}" srcOrd="0" destOrd="0" presId="urn:microsoft.com/office/officeart/2008/layout/VerticalCurvedList"/>
    <dgm:cxn modelId="{315ED55B-08F8-4942-956F-7B27803E149E}" type="presParOf" srcId="{2EBD1855-8338-4018-A0BC-E1C07E102C58}" destId="{8E196BA1-C4B8-4C73-BB8B-579E12BB35B2}" srcOrd="5" destOrd="0" presId="urn:microsoft.com/office/officeart/2008/layout/VerticalCurvedList"/>
    <dgm:cxn modelId="{79BEB1D3-E68B-4633-BA02-3943F048FD7D}" type="presParOf" srcId="{2EBD1855-8338-4018-A0BC-E1C07E102C58}" destId="{9000BD6C-FE65-48FE-B60E-E33C72D6109F}" srcOrd="6" destOrd="0" presId="urn:microsoft.com/office/officeart/2008/layout/VerticalCurvedList"/>
    <dgm:cxn modelId="{78629A8C-1312-447C-A10D-56DFA39E4037}" type="presParOf" srcId="{9000BD6C-FE65-48FE-B60E-E33C72D6109F}" destId="{C0F76501-580B-49D1-AF2A-55FD63DCC4AA}" srcOrd="0" destOrd="0" presId="urn:microsoft.com/office/officeart/2008/layout/VerticalCurvedList"/>
    <dgm:cxn modelId="{C12EA7B7-855E-4DA8-AD75-8CEED038FC1F}" type="presParOf" srcId="{2EBD1855-8338-4018-A0BC-E1C07E102C58}" destId="{0E7AA5E6-9366-4A6A-92C3-3C5311DCFF40}" srcOrd="7" destOrd="0" presId="urn:microsoft.com/office/officeart/2008/layout/VerticalCurvedList"/>
    <dgm:cxn modelId="{DF9B5A10-ABF8-4FD8-86BD-0FE9DC14377C}" type="presParOf" srcId="{2EBD1855-8338-4018-A0BC-E1C07E102C58}" destId="{EACBEF8C-E728-403D-8043-70D05ABE3459}" srcOrd="8" destOrd="0" presId="urn:microsoft.com/office/officeart/2008/layout/VerticalCurvedList"/>
    <dgm:cxn modelId="{7B7A4B68-64B2-4A53-8DBE-4F1844003303}" type="presParOf" srcId="{EACBEF8C-E728-403D-8043-70D05ABE3459}" destId="{E838A136-4698-4D85-87E8-8F18D897601D}" srcOrd="0" destOrd="0" presId="urn:microsoft.com/office/officeart/2008/layout/VerticalCurvedList"/>
    <dgm:cxn modelId="{C937799A-8FCD-4548-91E7-45B5DBDCC825}" type="presParOf" srcId="{2EBD1855-8338-4018-A0BC-E1C07E102C58}" destId="{BC51A5C7-DBE3-4BA1-98CE-44E0ABA465A4}" srcOrd="9" destOrd="0" presId="urn:microsoft.com/office/officeart/2008/layout/VerticalCurvedList"/>
    <dgm:cxn modelId="{7FFDA369-FB43-4863-813A-96E86263F9B3}" type="presParOf" srcId="{2EBD1855-8338-4018-A0BC-E1C07E102C58}" destId="{CBD4B660-23B8-439A-B48C-4E9D13A9CC51}" srcOrd="10" destOrd="0" presId="urn:microsoft.com/office/officeart/2008/layout/VerticalCurvedList"/>
    <dgm:cxn modelId="{A79A03AE-A457-43BF-B3B3-2E58BA4681F8}" type="presParOf" srcId="{CBD4B660-23B8-439A-B48C-4E9D13A9CC51}" destId="{5E39484F-AE73-4BD8-96EF-12A6BF43A10D}" srcOrd="0" destOrd="0" presId="urn:microsoft.com/office/officeart/2008/layout/VerticalCurvedList"/>
    <dgm:cxn modelId="{C9BCD0C5-E219-4D9B-9539-24372A07E535}" type="presParOf" srcId="{2EBD1855-8338-4018-A0BC-E1C07E102C58}" destId="{376020CA-548A-4119-A9E0-3B9CF0BDFFBF}" srcOrd="11" destOrd="0" presId="urn:microsoft.com/office/officeart/2008/layout/VerticalCurvedList"/>
    <dgm:cxn modelId="{6AEC4E80-E801-4A1D-A20F-05D3A2CCA159}" type="presParOf" srcId="{2EBD1855-8338-4018-A0BC-E1C07E102C58}" destId="{A56F3E60-5390-418F-A10B-3A59CFC6AAAB}" srcOrd="12" destOrd="0" presId="urn:microsoft.com/office/officeart/2008/layout/VerticalCurvedList"/>
    <dgm:cxn modelId="{D3D38A38-84E9-43B1-80D7-6F9EAB3362EC}" type="presParOf" srcId="{A56F3E60-5390-418F-A10B-3A59CFC6AAAB}" destId="{9C1F30D4-75C4-43E2-9F0C-B8A39516211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0BDF835A-AF60-4E02-99BE-83B3717A5318}">
      <dgm:prSet/>
      <dgm:spPr/>
      <dgm:t>
        <a:bodyPr/>
        <a:lstStyle/>
        <a:p>
          <a:pPr algn="just"/>
          <a:r>
            <a:rPr lang="ru-RU" dirty="0" smtClean="0"/>
            <a:t>добровольный выход индивидуального предпринимателя или юридического лица из членов Ассоциации</a:t>
          </a:r>
          <a:endParaRPr lang="ru-RU" dirty="0"/>
        </a:p>
      </dgm:t>
    </dgm:pt>
    <dgm:pt modelId="{ACF43175-DFA8-4457-A631-307BD8C1F4DC}" type="parTrans" cxnId="{342C7F0E-616E-4C35-8966-4064B9407CCB}">
      <dgm:prSet/>
      <dgm:spPr/>
      <dgm:t>
        <a:bodyPr/>
        <a:lstStyle/>
        <a:p>
          <a:endParaRPr lang="ru-RU"/>
        </a:p>
      </dgm:t>
    </dgm:pt>
    <dgm:pt modelId="{3CBD579E-F7D9-4745-AAD0-F79C310E503C}" type="sibTrans" cxnId="{342C7F0E-616E-4C35-8966-4064B9407CCB}">
      <dgm:prSet/>
      <dgm:spPr/>
      <dgm:t>
        <a:bodyPr/>
        <a:lstStyle/>
        <a:p>
          <a:endParaRPr lang="ru-RU"/>
        </a:p>
      </dgm:t>
    </dgm:pt>
    <dgm:pt modelId="{0C85C594-E826-44CF-953F-E02E237F7AFF}">
      <dgm:prSet/>
      <dgm:spPr/>
      <dgm:t>
        <a:bodyPr/>
        <a:lstStyle/>
        <a:p>
          <a:pPr algn="just"/>
          <a:r>
            <a:rPr lang="ru-RU" dirty="0" smtClean="0"/>
            <a:t>смерть индивидуального предпринимателя - члена Ассоциации или ликвидация юридического лица - члена Ассоциации</a:t>
          </a:r>
          <a:endParaRPr lang="ru-RU" dirty="0"/>
        </a:p>
      </dgm:t>
    </dgm:pt>
    <dgm:pt modelId="{CD2B678E-31BF-45D0-99C3-F0E75F5EE73D}" type="parTrans" cxnId="{387BABC6-B0E8-4847-A5A7-6EFF025138C7}">
      <dgm:prSet/>
      <dgm:spPr/>
      <dgm:t>
        <a:bodyPr/>
        <a:lstStyle/>
        <a:p>
          <a:endParaRPr lang="ru-RU"/>
        </a:p>
      </dgm:t>
    </dgm:pt>
    <dgm:pt modelId="{BBBD07C4-2566-48BC-ACA6-E3A27C2E6B6A}" type="sibTrans" cxnId="{387BABC6-B0E8-4847-A5A7-6EFF025138C7}">
      <dgm:prSet/>
      <dgm:spPr/>
      <dgm:t>
        <a:bodyPr/>
        <a:lstStyle/>
        <a:p>
          <a:endParaRPr lang="ru-RU"/>
        </a:p>
      </dgm:t>
    </dgm:pt>
    <dgm:pt modelId="{CFCF0C82-E6D8-4205-A107-8281B856DB66}">
      <dgm:prSet/>
      <dgm:spPr/>
      <dgm:t>
        <a:bodyPr/>
        <a:lstStyle/>
        <a:p>
          <a:pPr algn="just"/>
          <a:r>
            <a:rPr lang="ru-RU" dirty="0" smtClean="0"/>
            <a:t>исключение из членов Ассоциации по решению Совета Ассоциации</a:t>
          </a:r>
          <a:endParaRPr lang="ru-RU" dirty="0"/>
        </a:p>
      </dgm:t>
    </dgm:pt>
    <dgm:pt modelId="{7137117E-B3D6-40E5-A4C9-22082FA13338}" type="parTrans" cxnId="{336C2C9E-5AF0-4CFD-B4BB-B07E7F9AE43A}">
      <dgm:prSet/>
      <dgm:spPr/>
      <dgm:t>
        <a:bodyPr/>
        <a:lstStyle/>
        <a:p>
          <a:endParaRPr lang="ru-RU"/>
        </a:p>
      </dgm:t>
    </dgm:pt>
    <dgm:pt modelId="{3C9911E2-82B3-4E52-A580-674001AE401D}" type="sibTrans" cxnId="{336C2C9E-5AF0-4CFD-B4BB-B07E7F9AE43A}">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3"/>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3"/>
      <dgm:spPr/>
    </dgm:pt>
    <dgm:pt modelId="{AFEDDBA6-9B97-493C-817E-53F08B319859}" type="pres">
      <dgm:prSet presAssocID="{94E6F3D2-2A9E-492D-9D1E-E72FF982DFDD}" presName="dstNode" presStyleLbl="node1" presStyleIdx="0" presStyleCnt="3"/>
      <dgm:spPr/>
    </dgm:pt>
    <dgm:pt modelId="{F26707C4-3215-4C7F-835A-400B9449787D}" type="pres">
      <dgm:prSet presAssocID="{0BDF835A-AF60-4E02-99BE-83B3717A5318}" presName="text_1" presStyleLbl="node1" presStyleIdx="0" presStyleCnt="3">
        <dgm:presLayoutVars>
          <dgm:bulletEnabled val="1"/>
        </dgm:presLayoutVars>
      </dgm:prSet>
      <dgm:spPr/>
      <dgm:t>
        <a:bodyPr/>
        <a:lstStyle/>
        <a:p>
          <a:endParaRPr lang="ru-RU"/>
        </a:p>
      </dgm:t>
    </dgm:pt>
    <dgm:pt modelId="{7CC377C8-A600-4654-AAEC-4A229CD517D7}" type="pres">
      <dgm:prSet presAssocID="{0BDF835A-AF60-4E02-99BE-83B3717A5318}" presName="accent_1" presStyleCnt="0"/>
      <dgm:spPr/>
    </dgm:pt>
    <dgm:pt modelId="{8833F9F8-6777-42F9-B54A-396496A4DE71}" type="pres">
      <dgm:prSet presAssocID="{0BDF835A-AF60-4E02-99BE-83B3717A5318}" presName="accentRepeatNode" presStyleLbl="solidFgAcc1" presStyleIdx="0" presStyleCnt="3"/>
      <dgm:spPr/>
      <dgm:t>
        <a:bodyPr/>
        <a:lstStyle/>
        <a:p>
          <a:endParaRPr lang="ru-RU"/>
        </a:p>
      </dgm:t>
    </dgm:pt>
    <dgm:pt modelId="{D537A02E-469E-4BBA-A2C7-F1A156D26511}" type="pres">
      <dgm:prSet presAssocID="{0C85C594-E826-44CF-953F-E02E237F7AFF}" presName="text_2" presStyleLbl="node1" presStyleIdx="1" presStyleCnt="3">
        <dgm:presLayoutVars>
          <dgm:bulletEnabled val="1"/>
        </dgm:presLayoutVars>
      </dgm:prSet>
      <dgm:spPr/>
      <dgm:t>
        <a:bodyPr/>
        <a:lstStyle/>
        <a:p>
          <a:endParaRPr lang="ru-RU"/>
        </a:p>
      </dgm:t>
    </dgm:pt>
    <dgm:pt modelId="{617D80A1-2D83-4232-9010-FA6B7581AFE1}" type="pres">
      <dgm:prSet presAssocID="{0C85C594-E826-44CF-953F-E02E237F7AFF}" presName="accent_2" presStyleCnt="0"/>
      <dgm:spPr/>
    </dgm:pt>
    <dgm:pt modelId="{F9BF5D84-4766-4075-A524-34055694A5F9}" type="pres">
      <dgm:prSet presAssocID="{0C85C594-E826-44CF-953F-E02E237F7AFF}" presName="accentRepeatNode" presStyleLbl="solidFgAcc1" presStyleIdx="1" presStyleCnt="3"/>
      <dgm:spPr/>
      <dgm:t>
        <a:bodyPr/>
        <a:lstStyle/>
        <a:p>
          <a:endParaRPr lang="ru-RU"/>
        </a:p>
      </dgm:t>
    </dgm:pt>
    <dgm:pt modelId="{AECA97E7-0F2E-4F68-B9DD-914FD2F8EA49}" type="pres">
      <dgm:prSet presAssocID="{CFCF0C82-E6D8-4205-A107-8281B856DB66}" presName="text_3" presStyleLbl="node1" presStyleIdx="2" presStyleCnt="3">
        <dgm:presLayoutVars>
          <dgm:bulletEnabled val="1"/>
        </dgm:presLayoutVars>
      </dgm:prSet>
      <dgm:spPr/>
      <dgm:t>
        <a:bodyPr/>
        <a:lstStyle/>
        <a:p>
          <a:endParaRPr lang="ru-RU"/>
        </a:p>
      </dgm:t>
    </dgm:pt>
    <dgm:pt modelId="{F2AF5CA2-07F8-40F6-8593-783F49E9A981}" type="pres">
      <dgm:prSet presAssocID="{CFCF0C82-E6D8-4205-A107-8281B856DB66}" presName="accent_3" presStyleCnt="0"/>
      <dgm:spPr/>
    </dgm:pt>
    <dgm:pt modelId="{D2BF52A1-1D6C-4312-9702-CA8CF9412164}" type="pres">
      <dgm:prSet presAssocID="{CFCF0C82-E6D8-4205-A107-8281B856DB66}" presName="accentRepeatNode" presStyleLbl="solidFgAcc1" presStyleIdx="2" presStyleCnt="3"/>
      <dgm:spPr/>
    </dgm:pt>
  </dgm:ptLst>
  <dgm:cxnLst>
    <dgm:cxn modelId="{1D4BCEDA-1813-405A-8E38-479A6B347717}" type="presOf" srcId="{CFCF0C82-E6D8-4205-A107-8281B856DB66}" destId="{AECA97E7-0F2E-4F68-B9DD-914FD2F8EA49}" srcOrd="0" destOrd="0" presId="urn:microsoft.com/office/officeart/2008/layout/VerticalCurvedList"/>
    <dgm:cxn modelId="{336C2C9E-5AF0-4CFD-B4BB-B07E7F9AE43A}" srcId="{94E6F3D2-2A9E-492D-9D1E-E72FF982DFDD}" destId="{CFCF0C82-E6D8-4205-A107-8281B856DB66}" srcOrd="2" destOrd="0" parTransId="{7137117E-B3D6-40E5-A4C9-22082FA13338}" sibTransId="{3C9911E2-82B3-4E52-A580-674001AE401D}"/>
    <dgm:cxn modelId="{B8DDC37E-6D9D-4017-9897-15D4EBD65B5E}" type="presOf" srcId="{0BDF835A-AF60-4E02-99BE-83B3717A5318}" destId="{F26707C4-3215-4C7F-835A-400B9449787D}" srcOrd="0" destOrd="0" presId="urn:microsoft.com/office/officeart/2008/layout/VerticalCurvedList"/>
    <dgm:cxn modelId="{F1620C47-1FB8-4181-969A-A584564A4627}" type="presOf" srcId="{3CBD579E-F7D9-4745-AAD0-F79C310E503C}" destId="{85ECC94E-1F9E-45DD-87FC-521352D082AC}" srcOrd="0" destOrd="0" presId="urn:microsoft.com/office/officeart/2008/layout/VerticalCurvedList"/>
    <dgm:cxn modelId="{387BABC6-B0E8-4847-A5A7-6EFF025138C7}" srcId="{94E6F3D2-2A9E-492D-9D1E-E72FF982DFDD}" destId="{0C85C594-E826-44CF-953F-E02E237F7AFF}" srcOrd="1" destOrd="0" parTransId="{CD2B678E-31BF-45D0-99C3-F0E75F5EE73D}" sibTransId="{BBBD07C4-2566-48BC-ACA6-E3A27C2E6B6A}"/>
    <dgm:cxn modelId="{342C7F0E-616E-4C35-8966-4064B9407CCB}" srcId="{94E6F3D2-2A9E-492D-9D1E-E72FF982DFDD}" destId="{0BDF835A-AF60-4E02-99BE-83B3717A5318}" srcOrd="0" destOrd="0" parTransId="{ACF43175-DFA8-4457-A631-307BD8C1F4DC}" sibTransId="{3CBD579E-F7D9-4745-AAD0-F79C310E503C}"/>
    <dgm:cxn modelId="{D87724F4-3912-4AA4-9164-BBB7452BE04F}" type="presOf" srcId="{94E6F3D2-2A9E-492D-9D1E-E72FF982DFDD}" destId="{089195D1-65AC-406E-931E-7A9744AA08F4}" srcOrd="0" destOrd="0" presId="urn:microsoft.com/office/officeart/2008/layout/VerticalCurvedList"/>
    <dgm:cxn modelId="{E07F7B6B-03C7-4D1E-B49B-7FA46A972116}" type="presOf" srcId="{0C85C594-E826-44CF-953F-E02E237F7AFF}" destId="{D537A02E-469E-4BBA-A2C7-F1A156D26511}" srcOrd="0" destOrd="0" presId="urn:microsoft.com/office/officeart/2008/layout/VerticalCurvedList"/>
    <dgm:cxn modelId="{1731325B-1CB8-4067-96CC-6AE81B6517AA}" type="presParOf" srcId="{089195D1-65AC-406E-931E-7A9744AA08F4}" destId="{CEAD720E-C5DE-47B4-92D7-1476CA31EC25}" srcOrd="0" destOrd="0" presId="urn:microsoft.com/office/officeart/2008/layout/VerticalCurvedList"/>
    <dgm:cxn modelId="{BA95C445-3B0F-4D58-AF53-F7B20E402C73}" type="presParOf" srcId="{CEAD720E-C5DE-47B4-92D7-1476CA31EC25}" destId="{35689F3D-6DD2-4089-B185-86C5AAEBFB9F}" srcOrd="0" destOrd="0" presId="urn:microsoft.com/office/officeart/2008/layout/VerticalCurvedList"/>
    <dgm:cxn modelId="{DC4BF440-21C5-4A3B-A4DD-9AF7ED4813BC}" type="presParOf" srcId="{35689F3D-6DD2-4089-B185-86C5AAEBFB9F}" destId="{64FCE67A-2BA8-41DA-B017-A529839EAA77}" srcOrd="0" destOrd="0" presId="urn:microsoft.com/office/officeart/2008/layout/VerticalCurvedList"/>
    <dgm:cxn modelId="{3A1CF6C2-3265-4B33-B450-87D101B86754}" type="presParOf" srcId="{35689F3D-6DD2-4089-B185-86C5AAEBFB9F}" destId="{85ECC94E-1F9E-45DD-87FC-521352D082AC}" srcOrd="1" destOrd="0" presId="urn:microsoft.com/office/officeart/2008/layout/VerticalCurvedList"/>
    <dgm:cxn modelId="{6455FF57-54E0-40A0-A53F-F572BEA717A4}" type="presParOf" srcId="{35689F3D-6DD2-4089-B185-86C5AAEBFB9F}" destId="{DC5BB45B-7177-4040-9D2D-EBCA3DDD2791}" srcOrd="2" destOrd="0" presId="urn:microsoft.com/office/officeart/2008/layout/VerticalCurvedList"/>
    <dgm:cxn modelId="{45A370DB-F99A-407D-9C5D-0B93AD7E7629}" type="presParOf" srcId="{35689F3D-6DD2-4089-B185-86C5AAEBFB9F}" destId="{AFEDDBA6-9B97-493C-817E-53F08B319859}" srcOrd="3" destOrd="0" presId="urn:microsoft.com/office/officeart/2008/layout/VerticalCurvedList"/>
    <dgm:cxn modelId="{54221478-0F9A-4B87-B9ED-F825C858F526}" type="presParOf" srcId="{CEAD720E-C5DE-47B4-92D7-1476CA31EC25}" destId="{F26707C4-3215-4C7F-835A-400B9449787D}" srcOrd="1" destOrd="0" presId="urn:microsoft.com/office/officeart/2008/layout/VerticalCurvedList"/>
    <dgm:cxn modelId="{8F77E8FA-FAB1-4FD8-910A-5BACE460EFBA}" type="presParOf" srcId="{CEAD720E-C5DE-47B4-92D7-1476CA31EC25}" destId="{7CC377C8-A600-4654-AAEC-4A229CD517D7}" srcOrd="2" destOrd="0" presId="urn:microsoft.com/office/officeart/2008/layout/VerticalCurvedList"/>
    <dgm:cxn modelId="{BC42CF65-6488-433C-A064-698BA40A2323}" type="presParOf" srcId="{7CC377C8-A600-4654-AAEC-4A229CD517D7}" destId="{8833F9F8-6777-42F9-B54A-396496A4DE71}" srcOrd="0" destOrd="0" presId="urn:microsoft.com/office/officeart/2008/layout/VerticalCurvedList"/>
    <dgm:cxn modelId="{B54A18B7-EFF3-46EB-8A73-A2510D3EC907}" type="presParOf" srcId="{CEAD720E-C5DE-47B4-92D7-1476CA31EC25}" destId="{D537A02E-469E-4BBA-A2C7-F1A156D26511}" srcOrd="3" destOrd="0" presId="urn:microsoft.com/office/officeart/2008/layout/VerticalCurvedList"/>
    <dgm:cxn modelId="{4A23678B-1EA5-4A2F-A1C5-8F26A009B8E0}" type="presParOf" srcId="{CEAD720E-C5DE-47B4-92D7-1476CA31EC25}" destId="{617D80A1-2D83-4232-9010-FA6B7581AFE1}" srcOrd="4" destOrd="0" presId="urn:microsoft.com/office/officeart/2008/layout/VerticalCurvedList"/>
    <dgm:cxn modelId="{515BCAF3-340F-42CB-B09E-A7FDC024A0F3}" type="presParOf" srcId="{617D80A1-2D83-4232-9010-FA6B7581AFE1}" destId="{F9BF5D84-4766-4075-A524-34055694A5F9}" srcOrd="0" destOrd="0" presId="urn:microsoft.com/office/officeart/2008/layout/VerticalCurvedList"/>
    <dgm:cxn modelId="{789BF3EC-D869-4D4A-B8E4-081316DD45FB}" type="presParOf" srcId="{CEAD720E-C5DE-47B4-92D7-1476CA31EC25}" destId="{AECA97E7-0F2E-4F68-B9DD-914FD2F8EA49}" srcOrd="5" destOrd="0" presId="urn:microsoft.com/office/officeart/2008/layout/VerticalCurvedList"/>
    <dgm:cxn modelId="{405E97C7-5621-45C3-A3DE-ED202288E1AF}" type="presParOf" srcId="{CEAD720E-C5DE-47B4-92D7-1476CA31EC25}" destId="{F2AF5CA2-07F8-40F6-8593-783F49E9A981}" srcOrd="6" destOrd="0" presId="urn:microsoft.com/office/officeart/2008/layout/VerticalCurvedList"/>
    <dgm:cxn modelId="{30B68BA6-CF3F-4B50-A9BD-029B1593E656}" type="presParOf" srcId="{F2AF5CA2-07F8-40F6-8593-783F49E9A981}" destId="{D2BF52A1-1D6C-4312-9702-CA8CF941216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43EE3486-8B29-4E93-A3E8-71256F493C30}">
      <dgm:prSet custT="1"/>
      <dgm:spPr/>
      <dgm:t>
        <a:bodyPr/>
        <a:lstStyle/>
        <a:p>
          <a:pPr algn="just"/>
          <a:r>
            <a:rPr lang="ru-RU" sz="1600" dirty="0" smtClean="0"/>
            <a:t>при неисполнении двух и более раз в течение одного года предписаний органов государственного строительного надзора при строительстве, реконструкции объектов капитального строительства </a:t>
          </a:r>
        </a:p>
        <a:p>
          <a:pPr algn="just"/>
          <a:r>
            <a:rPr lang="ru-RU" sz="1600" dirty="0" smtClean="0"/>
            <a:t> </a:t>
          </a:r>
          <a:r>
            <a:rPr lang="ru-RU" sz="1600" b="1" dirty="0" smtClean="0">
              <a:solidFill>
                <a:srgbClr val="FF0000"/>
              </a:solidFill>
            </a:rPr>
            <a:t>(!только в СРО «МАС»!)</a:t>
          </a:r>
          <a:endParaRPr lang="ru-RU" sz="1600" b="1" dirty="0">
            <a:solidFill>
              <a:srgbClr val="FF0000"/>
            </a:solidFill>
          </a:endParaRPr>
        </a:p>
      </dgm:t>
    </dgm:pt>
    <dgm:pt modelId="{42E2D6BD-F778-49DD-95D6-270BD3B8722B}" type="parTrans" cxnId="{EFBF31EB-3109-4EC0-BB53-1032ADA90860}">
      <dgm:prSet/>
      <dgm:spPr/>
      <dgm:t>
        <a:bodyPr/>
        <a:lstStyle/>
        <a:p>
          <a:endParaRPr lang="ru-RU"/>
        </a:p>
      </dgm:t>
    </dgm:pt>
    <dgm:pt modelId="{478037DD-6DBB-4474-B282-8194DA64884F}" type="sibTrans" cxnId="{EFBF31EB-3109-4EC0-BB53-1032ADA90860}">
      <dgm:prSet/>
      <dgm:spPr/>
      <dgm:t>
        <a:bodyPr/>
        <a:lstStyle/>
        <a:p>
          <a:endParaRPr lang="ru-RU"/>
        </a:p>
      </dgm:t>
    </dgm:pt>
    <dgm:pt modelId="{0511DF85-43AB-4AA2-A43D-50DDF3AB4BA2}">
      <dgm:prSet custT="1"/>
      <dgm:spPr/>
      <dgm:t>
        <a:bodyPr/>
        <a:lstStyle/>
        <a:p>
          <a:pPr algn="just"/>
          <a:r>
            <a:rPr lang="ru-RU" sz="1600" dirty="0" smtClean="0"/>
            <a:t>в случае реорганизации юридического лица, являющегося членом Ассоциации, за исключением случая реорганизации в форме преобразования, присоединения к нему или выделения из него</a:t>
          </a:r>
          <a:endParaRPr lang="ru-RU" sz="1600" dirty="0"/>
        </a:p>
      </dgm:t>
    </dgm:pt>
    <dgm:pt modelId="{A3530246-D8E1-4310-9092-29219BB96C18}" type="parTrans" cxnId="{3A702D54-2DBE-437B-96A6-5ABFEDE9078C}">
      <dgm:prSet/>
      <dgm:spPr/>
      <dgm:t>
        <a:bodyPr/>
        <a:lstStyle/>
        <a:p>
          <a:endParaRPr lang="ru-RU"/>
        </a:p>
      </dgm:t>
    </dgm:pt>
    <dgm:pt modelId="{B9448052-1BD0-44E2-9611-DC5A78583F5B}" type="sibTrans" cxnId="{3A702D54-2DBE-437B-96A6-5ABFEDE9078C}">
      <dgm:prSet/>
      <dgm:spPr/>
      <dgm:t>
        <a:bodyPr/>
        <a:lstStyle/>
        <a:p>
          <a:endParaRPr lang="ru-RU"/>
        </a:p>
      </dgm:t>
    </dgm:pt>
    <dgm:pt modelId="{94AAEE08-DB3A-4057-BDEA-C48E7A6A4A6F}">
      <dgm:prSet/>
      <dgm:spPr/>
      <dgm:t>
        <a:bodyPr/>
        <a:lstStyle/>
        <a:p>
          <a:pPr algn="just"/>
          <a:r>
            <a:rPr lang="ru-RU" dirty="0" smtClean="0"/>
            <a:t>при изменении места государственной регистрации члена Ассоциации, в результате которого субъект Российской Федерации, в котором зарегистрирован член Ассоциации, перестал совпадать с субъектом Российской Федерации, в котором зарегистрирована Ассоциация (за исключением иностранных юридических лиц) </a:t>
          </a:r>
          <a:r>
            <a:rPr lang="ru-RU" b="1" dirty="0" smtClean="0">
              <a:solidFill>
                <a:srgbClr val="FF0000"/>
              </a:solidFill>
            </a:rPr>
            <a:t>(!только в СРО «МАС»!)</a:t>
          </a:r>
          <a:endParaRPr lang="ru-RU" dirty="0"/>
        </a:p>
      </dgm:t>
    </dgm:pt>
    <dgm:pt modelId="{214832A1-2004-47D3-AEC5-E2E8812EAE0E}" type="parTrans" cxnId="{55B61D2B-2218-4BA3-B95F-C4BCC832661A}">
      <dgm:prSet/>
      <dgm:spPr/>
      <dgm:t>
        <a:bodyPr/>
        <a:lstStyle/>
        <a:p>
          <a:endParaRPr lang="ru-RU"/>
        </a:p>
      </dgm:t>
    </dgm:pt>
    <dgm:pt modelId="{9CC7566B-D9C9-4906-8872-AC5D0977E043}" type="sibTrans" cxnId="{55B61D2B-2218-4BA3-B95F-C4BCC832661A}">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3"/>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3"/>
      <dgm:spPr/>
    </dgm:pt>
    <dgm:pt modelId="{AFEDDBA6-9B97-493C-817E-53F08B319859}" type="pres">
      <dgm:prSet presAssocID="{94E6F3D2-2A9E-492D-9D1E-E72FF982DFDD}" presName="dstNode" presStyleLbl="node1" presStyleIdx="0" presStyleCnt="3"/>
      <dgm:spPr/>
    </dgm:pt>
    <dgm:pt modelId="{F5F6330F-4D17-4BD3-B876-33F96DF9513A}" type="pres">
      <dgm:prSet presAssocID="{43EE3486-8B29-4E93-A3E8-71256F493C30}" presName="text_1" presStyleLbl="node1" presStyleIdx="0" presStyleCnt="3" custScaleY="130041" custLinFactNeighborX="-554" custLinFactNeighborY="0">
        <dgm:presLayoutVars>
          <dgm:bulletEnabled val="1"/>
        </dgm:presLayoutVars>
      </dgm:prSet>
      <dgm:spPr/>
      <dgm:t>
        <a:bodyPr/>
        <a:lstStyle/>
        <a:p>
          <a:endParaRPr lang="ru-RU"/>
        </a:p>
      </dgm:t>
    </dgm:pt>
    <dgm:pt modelId="{94393A27-2AA5-4C51-91A4-D17225BA2F30}" type="pres">
      <dgm:prSet presAssocID="{43EE3486-8B29-4E93-A3E8-71256F493C30}" presName="accent_1" presStyleCnt="0"/>
      <dgm:spPr/>
    </dgm:pt>
    <dgm:pt modelId="{901919FE-393A-4E70-AD0D-72E807A5C615}" type="pres">
      <dgm:prSet presAssocID="{43EE3486-8B29-4E93-A3E8-71256F493C30}" presName="accentRepeatNode" presStyleLbl="solidFgAcc1" presStyleIdx="0" presStyleCnt="3"/>
      <dgm:spPr/>
    </dgm:pt>
    <dgm:pt modelId="{43C883A3-4E4F-4F2F-9252-0A02BD234BB5}" type="pres">
      <dgm:prSet presAssocID="{0511DF85-43AB-4AA2-A43D-50DDF3AB4BA2}" presName="text_2" presStyleLbl="node1" presStyleIdx="1" presStyleCnt="3" custScaleY="127751">
        <dgm:presLayoutVars>
          <dgm:bulletEnabled val="1"/>
        </dgm:presLayoutVars>
      </dgm:prSet>
      <dgm:spPr/>
      <dgm:t>
        <a:bodyPr/>
        <a:lstStyle/>
        <a:p>
          <a:endParaRPr lang="ru-RU"/>
        </a:p>
      </dgm:t>
    </dgm:pt>
    <dgm:pt modelId="{F6B93C8C-0209-498F-B0CB-C64A99578AD5}" type="pres">
      <dgm:prSet presAssocID="{0511DF85-43AB-4AA2-A43D-50DDF3AB4BA2}" presName="accent_2" presStyleCnt="0"/>
      <dgm:spPr/>
    </dgm:pt>
    <dgm:pt modelId="{F7DDD548-CB4A-40CE-8454-260632AE9D34}" type="pres">
      <dgm:prSet presAssocID="{0511DF85-43AB-4AA2-A43D-50DDF3AB4BA2}" presName="accentRepeatNode" presStyleLbl="solidFgAcc1" presStyleIdx="1" presStyleCnt="3"/>
      <dgm:spPr/>
    </dgm:pt>
    <dgm:pt modelId="{A802E3C0-373A-42A5-BCA4-DC57903D28FF}" type="pres">
      <dgm:prSet presAssocID="{94AAEE08-DB3A-4057-BDEA-C48E7A6A4A6F}" presName="text_3" presStyleLbl="node1" presStyleIdx="2" presStyleCnt="3" custScaleY="125461">
        <dgm:presLayoutVars>
          <dgm:bulletEnabled val="1"/>
        </dgm:presLayoutVars>
      </dgm:prSet>
      <dgm:spPr/>
      <dgm:t>
        <a:bodyPr/>
        <a:lstStyle/>
        <a:p>
          <a:endParaRPr lang="ru-RU"/>
        </a:p>
      </dgm:t>
    </dgm:pt>
    <dgm:pt modelId="{6D5AEB82-D96D-4FE3-9A68-080A043475E9}" type="pres">
      <dgm:prSet presAssocID="{94AAEE08-DB3A-4057-BDEA-C48E7A6A4A6F}" presName="accent_3" presStyleCnt="0"/>
      <dgm:spPr/>
    </dgm:pt>
    <dgm:pt modelId="{82A71C87-C14A-45A2-B008-23B1E2ABF2DE}" type="pres">
      <dgm:prSet presAssocID="{94AAEE08-DB3A-4057-BDEA-C48E7A6A4A6F}" presName="accentRepeatNode" presStyleLbl="solidFgAcc1" presStyleIdx="2" presStyleCnt="3"/>
      <dgm:spPr/>
    </dgm:pt>
  </dgm:ptLst>
  <dgm:cxnLst>
    <dgm:cxn modelId="{AA5F1BFA-2BB2-47E6-8305-E10CBCC9FC56}" type="presOf" srcId="{0511DF85-43AB-4AA2-A43D-50DDF3AB4BA2}" destId="{43C883A3-4E4F-4F2F-9252-0A02BD234BB5}" srcOrd="0" destOrd="0" presId="urn:microsoft.com/office/officeart/2008/layout/VerticalCurvedList"/>
    <dgm:cxn modelId="{3A702D54-2DBE-437B-96A6-5ABFEDE9078C}" srcId="{94E6F3D2-2A9E-492D-9D1E-E72FF982DFDD}" destId="{0511DF85-43AB-4AA2-A43D-50DDF3AB4BA2}" srcOrd="1" destOrd="0" parTransId="{A3530246-D8E1-4310-9092-29219BB96C18}" sibTransId="{B9448052-1BD0-44E2-9611-DC5A78583F5B}"/>
    <dgm:cxn modelId="{9D81D7B2-C221-4792-A43D-8C40A0FC2C81}" type="presOf" srcId="{478037DD-6DBB-4474-B282-8194DA64884F}" destId="{85ECC94E-1F9E-45DD-87FC-521352D082AC}" srcOrd="0" destOrd="0" presId="urn:microsoft.com/office/officeart/2008/layout/VerticalCurvedList"/>
    <dgm:cxn modelId="{EFBF31EB-3109-4EC0-BB53-1032ADA90860}" srcId="{94E6F3D2-2A9E-492D-9D1E-E72FF982DFDD}" destId="{43EE3486-8B29-4E93-A3E8-71256F493C30}" srcOrd="0" destOrd="0" parTransId="{42E2D6BD-F778-49DD-95D6-270BD3B8722B}" sibTransId="{478037DD-6DBB-4474-B282-8194DA64884F}"/>
    <dgm:cxn modelId="{B8AA7E45-5189-4732-AFC9-448810A6564F}" type="presOf" srcId="{94E6F3D2-2A9E-492D-9D1E-E72FF982DFDD}" destId="{089195D1-65AC-406E-931E-7A9744AA08F4}" srcOrd="0" destOrd="0" presId="urn:microsoft.com/office/officeart/2008/layout/VerticalCurvedList"/>
    <dgm:cxn modelId="{3733994B-BD07-4F1F-9399-40792411B188}" type="presOf" srcId="{94AAEE08-DB3A-4057-BDEA-C48E7A6A4A6F}" destId="{A802E3C0-373A-42A5-BCA4-DC57903D28FF}" srcOrd="0" destOrd="0" presId="urn:microsoft.com/office/officeart/2008/layout/VerticalCurvedList"/>
    <dgm:cxn modelId="{55B61D2B-2218-4BA3-B95F-C4BCC832661A}" srcId="{94E6F3D2-2A9E-492D-9D1E-E72FF982DFDD}" destId="{94AAEE08-DB3A-4057-BDEA-C48E7A6A4A6F}" srcOrd="2" destOrd="0" parTransId="{214832A1-2004-47D3-AEC5-E2E8812EAE0E}" sibTransId="{9CC7566B-D9C9-4906-8872-AC5D0977E043}"/>
    <dgm:cxn modelId="{38299A58-FCD8-45B6-981B-AA87EBDC042B}" type="presOf" srcId="{43EE3486-8B29-4E93-A3E8-71256F493C30}" destId="{F5F6330F-4D17-4BD3-B876-33F96DF9513A}" srcOrd="0" destOrd="0" presId="urn:microsoft.com/office/officeart/2008/layout/VerticalCurvedList"/>
    <dgm:cxn modelId="{004E0B2E-810A-4DA1-A2D4-B9D0A4E87F75}" type="presParOf" srcId="{089195D1-65AC-406E-931E-7A9744AA08F4}" destId="{CEAD720E-C5DE-47B4-92D7-1476CA31EC25}" srcOrd="0" destOrd="0" presId="urn:microsoft.com/office/officeart/2008/layout/VerticalCurvedList"/>
    <dgm:cxn modelId="{DF512867-8691-460D-BDE8-1CD943CAD5A0}" type="presParOf" srcId="{CEAD720E-C5DE-47B4-92D7-1476CA31EC25}" destId="{35689F3D-6DD2-4089-B185-86C5AAEBFB9F}" srcOrd="0" destOrd="0" presId="urn:microsoft.com/office/officeart/2008/layout/VerticalCurvedList"/>
    <dgm:cxn modelId="{75332769-1BCE-4129-A5BE-8B8C085D2136}" type="presParOf" srcId="{35689F3D-6DD2-4089-B185-86C5AAEBFB9F}" destId="{64FCE67A-2BA8-41DA-B017-A529839EAA77}" srcOrd="0" destOrd="0" presId="urn:microsoft.com/office/officeart/2008/layout/VerticalCurvedList"/>
    <dgm:cxn modelId="{B3889418-7C5D-46AA-99BC-1FC5B1E3D508}" type="presParOf" srcId="{35689F3D-6DD2-4089-B185-86C5AAEBFB9F}" destId="{85ECC94E-1F9E-45DD-87FC-521352D082AC}" srcOrd="1" destOrd="0" presId="urn:microsoft.com/office/officeart/2008/layout/VerticalCurvedList"/>
    <dgm:cxn modelId="{207414CC-7319-49AC-A3B7-3F290AE758DE}" type="presParOf" srcId="{35689F3D-6DD2-4089-B185-86C5AAEBFB9F}" destId="{DC5BB45B-7177-4040-9D2D-EBCA3DDD2791}" srcOrd="2" destOrd="0" presId="urn:microsoft.com/office/officeart/2008/layout/VerticalCurvedList"/>
    <dgm:cxn modelId="{4F360A67-F4CC-4B93-9F5D-B43071E359F2}" type="presParOf" srcId="{35689F3D-6DD2-4089-B185-86C5AAEBFB9F}" destId="{AFEDDBA6-9B97-493C-817E-53F08B319859}" srcOrd="3" destOrd="0" presId="urn:microsoft.com/office/officeart/2008/layout/VerticalCurvedList"/>
    <dgm:cxn modelId="{66CD9702-58FA-4BB5-8B9A-6A085F904571}" type="presParOf" srcId="{CEAD720E-C5DE-47B4-92D7-1476CA31EC25}" destId="{F5F6330F-4D17-4BD3-B876-33F96DF9513A}" srcOrd="1" destOrd="0" presId="urn:microsoft.com/office/officeart/2008/layout/VerticalCurvedList"/>
    <dgm:cxn modelId="{7AB9697B-AAA9-4E2D-AEE0-5CD3AA04D56B}" type="presParOf" srcId="{CEAD720E-C5DE-47B4-92D7-1476CA31EC25}" destId="{94393A27-2AA5-4C51-91A4-D17225BA2F30}" srcOrd="2" destOrd="0" presId="urn:microsoft.com/office/officeart/2008/layout/VerticalCurvedList"/>
    <dgm:cxn modelId="{74817BD0-2D5B-42A1-A8BB-57873000A42F}" type="presParOf" srcId="{94393A27-2AA5-4C51-91A4-D17225BA2F30}" destId="{901919FE-393A-4E70-AD0D-72E807A5C615}" srcOrd="0" destOrd="0" presId="urn:microsoft.com/office/officeart/2008/layout/VerticalCurvedList"/>
    <dgm:cxn modelId="{DF3EBEE8-F94D-4744-B273-A8C12DD6A3B4}" type="presParOf" srcId="{CEAD720E-C5DE-47B4-92D7-1476CA31EC25}" destId="{43C883A3-4E4F-4F2F-9252-0A02BD234BB5}" srcOrd="3" destOrd="0" presId="urn:microsoft.com/office/officeart/2008/layout/VerticalCurvedList"/>
    <dgm:cxn modelId="{DCF38620-1221-41AA-87CF-5FC753345E22}" type="presParOf" srcId="{CEAD720E-C5DE-47B4-92D7-1476CA31EC25}" destId="{F6B93C8C-0209-498F-B0CB-C64A99578AD5}" srcOrd="4" destOrd="0" presId="urn:microsoft.com/office/officeart/2008/layout/VerticalCurvedList"/>
    <dgm:cxn modelId="{26EE75DA-FFDD-4778-B797-D1A0168E18C3}" type="presParOf" srcId="{F6B93C8C-0209-498F-B0CB-C64A99578AD5}" destId="{F7DDD548-CB4A-40CE-8454-260632AE9D34}" srcOrd="0" destOrd="0" presId="urn:microsoft.com/office/officeart/2008/layout/VerticalCurvedList"/>
    <dgm:cxn modelId="{7AAEA3A0-9A1B-43FF-9C95-8B1287A13811}" type="presParOf" srcId="{CEAD720E-C5DE-47B4-92D7-1476CA31EC25}" destId="{A802E3C0-373A-42A5-BCA4-DC57903D28FF}" srcOrd="5" destOrd="0" presId="urn:microsoft.com/office/officeart/2008/layout/VerticalCurvedList"/>
    <dgm:cxn modelId="{1D70C3E2-AB98-4F1F-8519-D5F0981A114D}" type="presParOf" srcId="{CEAD720E-C5DE-47B4-92D7-1476CA31EC25}" destId="{6D5AEB82-D96D-4FE3-9A68-080A043475E9}" srcOrd="6" destOrd="0" presId="urn:microsoft.com/office/officeart/2008/layout/VerticalCurvedList"/>
    <dgm:cxn modelId="{C6E5FC78-80A3-4676-A90F-D95B235166D4}" type="presParOf" srcId="{6D5AEB82-D96D-4FE3-9A68-080A043475E9}" destId="{82A71C87-C14A-45A2-B008-23B1E2ABF2D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DE35D79C-FCF0-4011-AFF6-E4F60A49BDA0}">
      <dgm:prSet custT="1"/>
      <dgm:spPr/>
      <dgm:t>
        <a:bodyPr/>
        <a:lstStyle/>
        <a:p>
          <a:pPr algn="just"/>
          <a:r>
            <a:rPr lang="ru-RU" sz="1600" dirty="0" smtClean="0"/>
            <a:t>при неустранении членом Ассоциации выявленных нарушений в срок, установленный в решении о приостановлении права осуществлять строительство, реконструкцию, капитальный ремонт объектов капитального строительства</a:t>
          </a:r>
          <a:endParaRPr lang="ru-RU" sz="1600" dirty="0"/>
        </a:p>
      </dgm:t>
    </dgm:pt>
    <dgm:pt modelId="{F1EC7F48-DD62-43A4-9279-EC542F6E7D67}" type="parTrans" cxnId="{1F743403-7A10-4173-8ADE-B9C7ABFFA672}">
      <dgm:prSet/>
      <dgm:spPr/>
      <dgm:t>
        <a:bodyPr/>
        <a:lstStyle/>
        <a:p>
          <a:endParaRPr lang="ru-RU"/>
        </a:p>
      </dgm:t>
    </dgm:pt>
    <dgm:pt modelId="{4D7D51A6-3EFD-4E78-8BCD-11C0C7383C18}" type="sibTrans" cxnId="{1F743403-7A10-4173-8ADE-B9C7ABFFA672}">
      <dgm:prSet/>
      <dgm:spPr/>
      <dgm:t>
        <a:bodyPr/>
        <a:lstStyle/>
        <a:p>
          <a:endParaRPr lang="ru-RU"/>
        </a:p>
      </dgm:t>
    </dgm:pt>
    <dgm:pt modelId="{55E19408-9EA7-47FE-A693-99C018A31D5A}">
      <dgm:prSet custT="1"/>
      <dgm:spPr/>
      <dgm:t>
        <a:bodyPr/>
        <a:lstStyle/>
        <a:p>
          <a:pPr algn="just"/>
          <a:r>
            <a:rPr lang="ru-RU" sz="1600" dirty="0" smtClean="0"/>
            <a:t>при несоблюдении членом Ассоциации требований, установленных законодательством Российской Федерации и/или внутренними документами Ассоциации, повлекшем за собой осуществление выплат из компенсационного фонда (компенсационных фондов) Ассоциации</a:t>
          </a:r>
          <a:endParaRPr lang="ru-RU" sz="1600" dirty="0"/>
        </a:p>
      </dgm:t>
    </dgm:pt>
    <dgm:pt modelId="{68AFA659-B081-436C-B9F1-C573A270C405}" type="parTrans" cxnId="{54C09075-9404-49B5-91BD-EDBC85F32E27}">
      <dgm:prSet/>
      <dgm:spPr/>
      <dgm:t>
        <a:bodyPr/>
        <a:lstStyle/>
        <a:p>
          <a:endParaRPr lang="ru-RU"/>
        </a:p>
      </dgm:t>
    </dgm:pt>
    <dgm:pt modelId="{3819D9C3-64A7-43D5-8185-762E3C48568D}" type="sibTrans" cxnId="{54C09075-9404-49B5-91BD-EDBC85F32E27}">
      <dgm:prSet/>
      <dgm:spPr/>
      <dgm:t>
        <a:bodyPr/>
        <a:lstStyle/>
        <a:p>
          <a:endParaRPr lang="ru-RU"/>
        </a:p>
      </dgm:t>
    </dgm:pt>
    <dgm:pt modelId="{C183537A-9A55-43BB-9450-BCE18F23B9AF}">
      <dgm:prSet custT="1"/>
      <dgm:spPr/>
      <dgm:t>
        <a:bodyPr/>
        <a:lstStyle/>
        <a:p>
          <a:pPr algn="just"/>
          <a:r>
            <a:rPr lang="ru-RU" sz="1500" dirty="0" smtClean="0"/>
            <a:t>при неоднократном в течение одного года или грубом нарушении членом Ассоциации требований законодательства Российской Федерации о градостроительной деятельности, технических регламентов, стандартов на процессы выполнения работ по строительству, реконструкции, капитальному ремонту объектов капитального строительства, утвержденных Национальным объединением саморегулируемых организаций, основанных на членстве лиц, осуществляющих строительство, стандартов Ассоциации, настоящего Положения и/или иных внутренних документов Ассоциации</a:t>
          </a:r>
          <a:endParaRPr lang="ru-RU" sz="1500" dirty="0"/>
        </a:p>
      </dgm:t>
    </dgm:pt>
    <dgm:pt modelId="{88F66EE3-CE69-4BCF-9EBE-9B52E301C46B}" type="parTrans" cxnId="{4021E835-BF3C-4C28-90C3-0D1B7C8231F1}">
      <dgm:prSet/>
      <dgm:spPr/>
      <dgm:t>
        <a:bodyPr/>
        <a:lstStyle/>
        <a:p>
          <a:endParaRPr lang="ru-RU"/>
        </a:p>
      </dgm:t>
    </dgm:pt>
    <dgm:pt modelId="{F07B6536-C26A-4A86-9114-F8F669A8AA8D}" type="sibTrans" cxnId="{4021E835-BF3C-4C28-90C3-0D1B7C8231F1}">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3"/>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3"/>
      <dgm:spPr/>
    </dgm:pt>
    <dgm:pt modelId="{AFEDDBA6-9B97-493C-817E-53F08B319859}" type="pres">
      <dgm:prSet presAssocID="{94E6F3D2-2A9E-492D-9D1E-E72FF982DFDD}" presName="dstNode" presStyleLbl="node1" presStyleIdx="0" presStyleCnt="3"/>
      <dgm:spPr/>
    </dgm:pt>
    <dgm:pt modelId="{500FCFB5-971F-42B3-A468-64601BE4FEF3}" type="pres">
      <dgm:prSet presAssocID="{DE35D79C-FCF0-4011-AFF6-E4F60A49BDA0}" presName="text_1" presStyleLbl="node1" presStyleIdx="0" presStyleCnt="3" custLinFactNeighborX="279" custLinFactNeighborY="-7746">
        <dgm:presLayoutVars>
          <dgm:bulletEnabled val="1"/>
        </dgm:presLayoutVars>
      </dgm:prSet>
      <dgm:spPr/>
      <dgm:t>
        <a:bodyPr/>
        <a:lstStyle/>
        <a:p>
          <a:endParaRPr lang="ru-RU"/>
        </a:p>
      </dgm:t>
    </dgm:pt>
    <dgm:pt modelId="{D370FADC-2B3D-404A-8A47-D44397645600}" type="pres">
      <dgm:prSet presAssocID="{DE35D79C-FCF0-4011-AFF6-E4F60A49BDA0}" presName="accent_1" presStyleCnt="0"/>
      <dgm:spPr/>
    </dgm:pt>
    <dgm:pt modelId="{53CFD593-064F-4CB8-BEC6-01CB6134ADC5}" type="pres">
      <dgm:prSet presAssocID="{DE35D79C-FCF0-4011-AFF6-E4F60A49BDA0}" presName="accentRepeatNode" presStyleLbl="solidFgAcc1" presStyleIdx="0" presStyleCnt="3" custLinFactNeighborX="923" custLinFactNeighborY="-7465"/>
      <dgm:spPr/>
    </dgm:pt>
    <dgm:pt modelId="{2D2BC4C4-4BA7-4F60-9C82-510E91394E7E}" type="pres">
      <dgm:prSet presAssocID="{55E19408-9EA7-47FE-A693-99C018A31D5A}" presName="text_2" presStyleLbl="node1" presStyleIdx="1" presStyleCnt="3" custScaleY="128170" custLinFactNeighborX="-888" custLinFactNeighborY="-16901">
        <dgm:presLayoutVars>
          <dgm:bulletEnabled val="1"/>
        </dgm:presLayoutVars>
      </dgm:prSet>
      <dgm:spPr/>
      <dgm:t>
        <a:bodyPr/>
        <a:lstStyle/>
        <a:p>
          <a:endParaRPr lang="ru-RU"/>
        </a:p>
      </dgm:t>
    </dgm:pt>
    <dgm:pt modelId="{AE1C6393-CA63-497F-9E11-79C5F48C16BA}" type="pres">
      <dgm:prSet presAssocID="{55E19408-9EA7-47FE-A693-99C018A31D5A}" presName="accent_2" presStyleCnt="0"/>
      <dgm:spPr/>
    </dgm:pt>
    <dgm:pt modelId="{90E1B910-6EDC-4D4D-8BD0-BFC363E0585D}" type="pres">
      <dgm:prSet presAssocID="{55E19408-9EA7-47FE-A693-99C018A31D5A}" presName="accentRepeatNode" presStyleLbl="solidFgAcc1" presStyleIdx="1" presStyleCnt="3" custLinFactNeighborX="-1997" custLinFactNeighborY="-13345"/>
      <dgm:spPr/>
    </dgm:pt>
    <dgm:pt modelId="{F210F470-AE5A-45E2-BE7F-247765698CFE}" type="pres">
      <dgm:prSet presAssocID="{C183537A-9A55-43BB-9450-BCE18F23B9AF}" presName="text_3" presStyleLbl="node1" presStyleIdx="2" presStyleCnt="3" custScaleX="96133" custScaleY="185915" custLinFactNeighborX="279" custLinFactNeighborY="9859">
        <dgm:presLayoutVars>
          <dgm:bulletEnabled val="1"/>
        </dgm:presLayoutVars>
      </dgm:prSet>
      <dgm:spPr/>
      <dgm:t>
        <a:bodyPr/>
        <a:lstStyle/>
        <a:p>
          <a:endParaRPr lang="ru-RU"/>
        </a:p>
      </dgm:t>
    </dgm:pt>
    <dgm:pt modelId="{014ABA1B-6A78-450E-893A-7A23FC869B5A}" type="pres">
      <dgm:prSet presAssocID="{C183537A-9A55-43BB-9450-BCE18F23B9AF}" presName="accent_3" presStyleCnt="0"/>
      <dgm:spPr/>
    </dgm:pt>
    <dgm:pt modelId="{FC4A09F3-F75C-41AD-9410-C75D43F2B2E0}" type="pres">
      <dgm:prSet presAssocID="{C183537A-9A55-43BB-9450-BCE18F23B9AF}" presName="accentRepeatNode" presStyleLbl="solidFgAcc1" presStyleIdx="2" presStyleCnt="3" custLinFactNeighborX="-5034" custLinFactNeighborY="1866"/>
      <dgm:spPr/>
    </dgm:pt>
  </dgm:ptLst>
  <dgm:cxnLst>
    <dgm:cxn modelId="{7EE40398-77F6-489E-83B2-26C2D2BA3E22}" type="presOf" srcId="{C183537A-9A55-43BB-9450-BCE18F23B9AF}" destId="{F210F470-AE5A-45E2-BE7F-247765698CFE}" srcOrd="0" destOrd="0" presId="urn:microsoft.com/office/officeart/2008/layout/VerticalCurvedList"/>
    <dgm:cxn modelId="{8D552F4A-1610-4FCC-8421-6248BFAFDB00}" type="presOf" srcId="{55E19408-9EA7-47FE-A693-99C018A31D5A}" destId="{2D2BC4C4-4BA7-4F60-9C82-510E91394E7E}" srcOrd="0" destOrd="0" presId="urn:microsoft.com/office/officeart/2008/layout/VerticalCurvedList"/>
    <dgm:cxn modelId="{54C09075-9404-49B5-91BD-EDBC85F32E27}" srcId="{94E6F3D2-2A9E-492D-9D1E-E72FF982DFDD}" destId="{55E19408-9EA7-47FE-A693-99C018A31D5A}" srcOrd="1" destOrd="0" parTransId="{68AFA659-B081-436C-B9F1-C573A270C405}" sibTransId="{3819D9C3-64A7-43D5-8185-762E3C48568D}"/>
    <dgm:cxn modelId="{42B24E47-400B-470B-9221-DBBE8228F520}" type="presOf" srcId="{DE35D79C-FCF0-4011-AFF6-E4F60A49BDA0}" destId="{500FCFB5-971F-42B3-A468-64601BE4FEF3}" srcOrd="0" destOrd="0" presId="urn:microsoft.com/office/officeart/2008/layout/VerticalCurvedList"/>
    <dgm:cxn modelId="{4021E835-BF3C-4C28-90C3-0D1B7C8231F1}" srcId="{94E6F3D2-2A9E-492D-9D1E-E72FF982DFDD}" destId="{C183537A-9A55-43BB-9450-BCE18F23B9AF}" srcOrd="2" destOrd="0" parTransId="{88F66EE3-CE69-4BCF-9EBE-9B52E301C46B}" sibTransId="{F07B6536-C26A-4A86-9114-F8F669A8AA8D}"/>
    <dgm:cxn modelId="{1F743403-7A10-4173-8ADE-B9C7ABFFA672}" srcId="{94E6F3D2-2A9E-492D-9D1E-E72FF982DFDD}" destId="{DE35D79C-FCF0-4011-AFF6-E4F60A49BDA0}" srcOrd="0" destOrd="0" parTransId="{F1EC7F48-DD62-43A4-9279-EC542F6E7D67}" sibTransId="{4D7D51A6-3EFD-4E78-8BCD-11C0C7383C18}"/>
    <dgm:cxn modelId="{59690A01-CEE1-4904-9D9E-53A2D7CFB835}" type="presOf" srcId="{94E6F3D2-2A9E-492D-9D1E-E72FF982DFDD}" destId="{089195D1-65AC-406E-931E-7A9744AA08F4}" srcOrd="0" destOrd="0" presId="urn:microsoft.com/office/officeart/2008/layout/VerticalCurvedList"/>
    <dgm:cxn modelId="{5F6A9745-6157-4FC9-B6F1-2F7324CFE486}" type="presOf" srcId="{4D7D51A6-3EFD-4E78-8BCD-11C0C7383C18}" destId="{85ECC94E-1F9E-45DD-87FC-521352D082AC}" srcOrd="0" destOrd="0" presId="urn:microsoft.com/office/officeart/2008/layout/VerticalCurvedList"/>
    <dgm:cxn modelId="{AC7C945A-10DD-42DB-835B-519CF7AB6C5F}" type="presParOf" srcId="{089195D1-65AC-406E-931E-7A9744AA08F4}" destId="{CEAD720E-C5DE-47B4-92D7-1476CA31EC25}" srcOrd="0" destOrd="0" presId="urn:microsoft.com/office/officeart/2008/layout/VerticalCurvedList"/>
    <dgm:cxn modelId="{39F87EBA-F14C-4A89-9302-07F1B731F98B}" type="presParOf" srcId="{CEAD720E-C5DE-47B4-92D7-1476CA31EC25}" destId="{35689F3D-6DD2-4089-B185-86C5AAEBFB9F}" srcOrd="0" destOrd="0" presId="urn:microsoft.com/office/officeart/2008/layout/VerticalCurvedList"/>
    <dgm:cxn modelId="{C461C411-6235-4393-9DF5-47297E585FBA}" type="presParOf" srcId="{35689F3D-6DD2-4089-B185-86C5AAEBFB9F}" destId="{64FCE67A-2BA8-41DA-B017-A529839EAA77}" srcOrd="0" destOrd="0" presId="urn:microsoft.com/office/officeart/2008/layout/VerticalCurvedList"/>
    <dgm:cxn modelId="{7421491B-D59C-4E40-B777-860E592D0380}" type="presParOf" srcId="{35689F3D-6DD2-4089-B185-86C5AAEBFB9F}" destId="{85ECC94E-1F9E-45DD-87FC-521352D082AC}" srcOrd="1" destOrd="0" presId="urn:microsoft.com/office/officeart/2008/layout/VerticalCurvedList"/>
    <dgm:cxn modelId="{B01E2892-989F-48D9-92DE-2EE2D4A89F91}" type="presParOf" srcId="{35689F3D-6DD2-4089-B185-86C5AAEBFB9F}" destId="{DC5BB45B-7177-4040-9D2D-EBCA3DDD2791}" srcOrd="2" destOrd="0" presId="urn:microsoft.com/office/officeart/2008/layout/VerticalCurvedList"/>
    <dgm:cxn modelId="{2418BA1F-6ACC-4168-A859-02182DF0CA06}" type="presParOf" srcId="{35689F3D-6DD2-4089-B185-86C5AAEBFB9F}" destId="{AFEDDBA6-9B97-493C-817E-53F08B319859}" srcOrd="3" destOrd="0" presId="urn:microsoft.com/office/officeart/2008/layout/VerticalCurvedList"/>
    <dgm:cxn modelId="{2B9C081A-AC65-4379-BD1E-7AFC9A513019}" type="presParOf" srcId="{CEAD720E-C5DE-47B4-92D7-1476CA31EC25}" destId="{500FCFB5-971F-42B3-A468-64601BE4FEF3}" srcOrd="1" destOrd="0" presId="urn:microsoft.com/office/officeart/2008/layout/VerticalCurvedList"/>
    <dgm:cxn modelId="{688F5D0A-7D2D-4500-875E-C38C0F29B947}" type="presParOf" srcId="{CEAD720E-C5DE-47B4-92D7-1476CA31EC25}" destId="{D370FADC-2B3D-404A-8A47-D44397645600}" srcOrd="2" destOrd="0" presId="urn:microsoft.com/office/officeart/2008/layout/VerticalCurvedList"/>
    <dgm:cxn modelId="{A708FA14-11E7-4D4A-BBE1-F50027D48562}" type="presParOf" srcId="{D370FADC-2B3D-404A-8A47-D44397645600}" destId="{53CFD593-064F-4CB8-BEC6-01CB6134ADC5}" srcOrd="0" destOrd="0" presId="urn:microsoft.com/office/officeart/2008/layout/VerticalCurvedList"/>
    <dgm:cxn modelId="{15BCCDC5-899E-4BA8-8234-70DC595EEDF5}" type="presParOf" srcId="{CEAD720E-C5DE-47B4-92D7-1476CA31EC25}" destId="{2D2BC4C4-4BA7-4F60-9C82-510E91394E7E}" srcOrd="3" destOrd="0" presId="urn:microsoft.com/office/officeart/2008/layout/VerticalCurvedList"/>
    <dgm:cxn modelId="{D41FFFCC-35FE-4C28-AC81-2A35D2A9D7D5}" type="presParOf" srcId="{CEAD720E-C5DE-47B4-92D7-1476CA31EC25}" destId="{AE1C6393-CA63-497F-9E11-79C5F48C16BA}" srcOrd="4" destOrd="0" presId="urn:microsoft.com/office/officeart/2008/layout/VerticalCurvedList"/>
    <dgm:cxn modelId="{C5505DD7-CDE1-42CD-AB25-568D24BA3879}" type="presParOf" srcId="{AE1C6393-CA63-497F-9E11-79C5F48C16BA}" destId="{90E1B910-6EDC-4D4D-8BD0-BFC363E0585D}" srcOrd="0" destOrd="0" presId="urn:microsoft.com/office/officeart/2008/layout/VerticalCurvedList"/>
    <dgm:cxn modelId="{F953D26B-546D-4AD2-B055-01887E572F38}" type="presParOf" srcId="{CEAD720E-C5DE-47B4-92D7-1476CA31EC25}" destId="{F210F470-AE5A-45E2-BE7F-247765698CFE}" srcOrd="5" destOrd="0" presId="urn:microsoft.com/office/officeart/2008/layout/VerticalCurvedList"/>
    <dgm:cxn modelId="{C586B669-6AD0-4963-9F9B-E5DDC3A494D3}" type="presParOf" srcId="{CEAD720E-C5DE-47B4-92D7-1476CA31EC25}" destId="{014ABA1B-6A78-450E-893A-7A23FC869B5A}" srcOrd="6" destOrd="0" presId="urn:microsoft.com/office/officeart/2008/layout/VerticalCurvedList"/>
    <dgm:cxn modelId="{E993D1CB-7DCA-4504-98D8-0F7E0EF1CD99}" type="presParOf" srcId="{014ABA1B-6A78-450E-893A-7A23FC869B5A}" destId="{FC4A09F3-F75C-41AD-9410-C75D43F2B2E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4E6F3D2-2A9E-492D-9D1E-E72FF982DF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D249313C-2A0C-4836-B5BA-9623EB937E0D}">
      <dgm:prSet custT="1"/>
      <dgm:spPr/>
      <dgm:t>
        <a:bodyPr/>
        <a:lstStyle/>
        <a:p>
          <a:pPr algn="just"/>
          <a:r>
            <a:rPr lang="ru-RU" sz="1800" dirty="0" smtClean="0"/>
            <a:t>при неоднократном нарушении срока уплаты членских взносов или неуплате членских взносов</a:t>
          </a:r>
          <a:endParaRPr lang="ru-RU" sz="1800" dirty="0"/>
        </a:p>
      </dgm:t>
    </dgm:pt>
    <dgm:pt modelId="{748EFA01-9017-4C90-BE56-27CD6FF8CD62}" type="parTrans" cxnId="{569EE91E-C4F0-417C-94DE-383E8141A269}">
      <dgm:prSet/>
      <dgm:spPr/>
      <dgm:t>
        <a:bodyPr/>
        <a:lstStyle/>
        <a:p>
          <a:endParaRPr lang="ru-RU"/>
        </a:p>
      </dgm:t>
    </dgm:pt>
    <dgm:pt modelId="{18D6FF5F-B6DB-4A4D-88E0-28D0B5139AAE}" type="sibTrans" cxnId="{569EE91E-C4F0-417C-94DE-383E8141A269}">
      <dgm:prSet/>
      <dgm:spPr/>
      <dgm:t>
        <a:bodyPr/>
        <a:lstStyle/>
        <a:p>
          <a:endParaRPr lang="ru-RU"/>
        </a:p>
      </dgm:t>
    </dgm:pt>
    <dgm:pt modelId="{E14FC025-9124-45B5-A089-5CE8ABB637D8}">
      <dgm:prSet custT="1"/>
      <dgm:spPr/>
      <dgm:t>
        <a:bodyPr/>
        <a:lstStyle/>
        <a:p>
          <a:pPr algn="just"/>
          <a:r>
            <a:rPr lang="ru-RU" sz="1800" dirty="0" smtClean="0"/>
            <a:t>невнесение дополнительного взноса в компенсационный фонд возмещения вреда Ассоциации в установленный срок в соответствии с Положением о компенсационном фонде возмещения вреда Ассоциации</a:t>
          </a:r>
          <a:endParaRPr lang="ru-RU" sz="1800" dirty="0"/>
        </a:p>
      </dgm:t>
    </dgm:pt>
    <dgm:pt modelId="{B720AE7A-8ABC-404D-A32D-45D99DDCE520}" type="parTrans" cxnId="{4DE548D9-6A5D-487E-9008-6BE03134ECA0}">
      <dgm:prSet/>
      <dgm:spPr/>
      <dgm:t>
        <a:bodyPr/>
        <a:lstStyle/>
        <a:p>
          <a:endParaRPr lang="ru-RU"/>
        </a:p>
      </dgm:t>
    </dgm:pt>
    <dgm:pt modelId="{E58FDCCC-6FF6-4493-B82A-451CB27E0095}" type="sibTrans" cxnId="{4DE548D9-6A5D-487E-9008-6BE03134ECA0}">
      <dgm:prSet/>
      <dgm:spPr/>
      <dgm:t>
        <a:bodyPr/>
        <a:lstStyle/>
        <a:p>
          <a:endParaRPr lang="ru-RU"/>
        </a:p>
      </dgm:t>
    </dgm:pt>
    <dgm:pt modelId="{F0B09635-2656-42E0-8D5E-204220543625}">
      <dgm:prSet custT="1"/>
      <dgm:spPr/>
      <dgm:t>
        <a:bodyPr/>
        <a:lstStyle/>
        <a:p>
          <a:pPr algn="just"/>
          <a:r>
            <a:rPr lang="ru-RU" sz="1800" dirty="0" smtClean="0"/>
            <a:t>невнесение дополнительного взноса в компенсационный фонд обеспечения договорных обязательств Ассоциации в установленный срок в соответствии с Положением о компенсационном фонде обеспечения договорных обязательств Ассоциации</a:t>
          </a:r>
          <a:endParaRPr lang="ru-RU" sz="1800" dirty="0"/>
        </a:p>
      </dgm:t>
    </dgm:pt>
    <dgm:pt modelId="{2EF5EDAD-7968-4F91-827F-08357AAECB7A}" type="parTrans" cxnId="{38BBA8C4-70B5-4820-B7AB-2A9A65B3329D}">
      <dgm:prSet/>
      <dgm:spPr/>
      <dgm:t>
        <a:bodyPr/>
        <a:lstStyle/>
        <a:p>
          <a:endParaRPr lang="ru-RU"/>
        </a:p>
      </dgm:t>
    </dgm:pt>
    <dgm:pt modelId="{33EF6705-C990-48EB-911B-B7CB6BA6547D}" type="sibTrans" cxnId="{38BBA8C4-70B5-4820-B7AB-2A9A65B3329D}">
      <dgm:prSet/>
      <dgm:spPr/>
      <dgm:t>
        <a:bodyPr/>
        <a:lstStyle/>
        <a:p>
          <a:endParaRPr lang="ru-RU"/>
        </a:p>
      </dgm:t>
    </dgm:pt>
    <dgm:pt modelId="{BB7981EC-2680-4B8D-BEB7-1EBF67C47DD1}">
      <dgm:prSet custT="1"/>
      <dgm:spPr/>
      <dgm:t>
        <a:bodyPr/>
        <a:lstStyle/>
        <a:p>
          <a:pPr algn="just"/>
          <a:r>
            <a:rPr lang="ru-RU" sz="1800" dirty="0" smtClean="0"/>
            <a:t>иных случаях, в соответствии с Федеральным законом «О саморегулируемых организациях»</a:t>
          </a:r>
          <a:endParaRPr lang="ru-RU" sz="1800" dirty="0"/>
        </a:p>
      </dgm:t>
    </dgm:pt>
    <dgm:pt modelId="{B34F1E58-BABA-447F-84E5-581DD42C7509}" type="parTrans" cxnId="{9D6DEF42-3125-4336-947D-B4CCB0F737D6}">
      <dgm:prSet/>
      <dgm:spPr/>
      <dgm:t>
        <a:bodyPr/>
        <a:lstStyle/>
        <a:p>
          <a:endParaRPr lang="ru-RU"/>
        </a:p>
      </dgm:t>
    </dgm:pt>
    <dgm:pt modelId="{57E4E69C-CA41-4B43-8908-1F8E9133315C}" type="sibTrans" cxnId="{9D6DEF42-3125-4336-947D-B4CCB0F737D6}">
      <dgm:prSet/>
      <dgm:spPr/>
      <dgm:t>
        <a:bodyPr/>
        <a:lstStyle/>
        <a:p>
          <a:endParaRPr lang="ru-RU"/>
        </a:p>
      </dgm:t>
    </dgm:pt>
    <dgm:pt modelId="{089195D1-65AC-406E-931E-7A9744AA08F4}" type="pres">
      <dgm:prSet presAssocID="{94E6F3D2-2A9E-492D-9D1E-E72FF982DFDD}" presName="Name0" presStyleCnt="0">
        <dgm:presLayoutVars>
          <dgm:chMax val="7"/>
          <dgm:chPref val="7"/>
          <dgm:dir/>
        </dgm:presLayoutVars>
      </dgm:prSet>
      <dgm:spPr/>
      <dgm:t>
        <a:bodyPr/>
        <a:lstStyle/>
        <a:p>
          <a:endParaRPr lang="ru-RU"/>
        </a:p>
      </dgm:t>
    </dgm:pt>
    <dgm:pt modelId="{CEAD720E-C5DE-47B4-92D7-1476CA31EC25}" type="pres">
      <dgm:prSet presAssocID="{94E6F3D2-2A9E-492D-9D1E-E72FF982DFDD}" presName="Name1" presStyleCnt="0"/>
      <dgm:spPr/>
    </dgm:pt>
    <dgm:pt modelId="{35689F3D-6DD2-4089-B185-86C5AAEBFB9F}" type="pres">
      <dgm:prSet presAssocID="{94E6F3D2-2A9E-492D-9D1E-E72FF982DFDD}" presName="cycle" presStyleCnt="0"/>
      <dgm:spPr/>
    </dgm:pt>
    <dgm:pt modelId="{64FCE67A-2BA8-41DA-B017-A529839EAA77}" type="pres">
      <dgm:prSet presAssocID="{94E6F3D2-2A9E-492D-9D1E-E72FF982DFDD}" presName="srcNode" presStyleLbl="node1" presStyleIdx="0" presStyleCnt="4"/>
      <dgm:spPr/>
    </dgm:pt>
    <dgm:pt modelId="{85ECC94E-1F9E-45DD-87FC-521352D082AC}" type="pres">
      <dgm:prSet presAssocID="{94E6F3D2-2A9E-492D-9D1E-E72FF982DFDD}" presName="conn" presStyleLbl="parChTrans1D2" presStyleIdx="0" presStyleCnt="1"/>
      <dgm:spPr/>
      <dgm:t>
        <a:bodyPr/>
        <a:lstStyle/>
        <a:p>
          <a:endParaRPr lang="ru-RU"/>
        </a:p>
      </dgm:t>
    </dgm:pt>
    <dgm:pt modelId="{DC5BB45B-7177-4040-9D2D-EBCA3DDD2791}" type="pres">
      <dgm:prSet presAssocID="{94E6F3D2-2A9E-492D-9D1E-E72FF982DFDD}" presName="extraNode" presStyleLbl="node1" presStyleIdx="0" presStyleCnt="4"/>
      <dgm:spPr/>
    </dgm:pt>
    <dgm:pt modelId="{AFEDDBA6-9B97-493C-817E-53F08B319859}" type="pres">
      <dgm:prSet presAssocID="{94E6F3D2-2A9E-492D-9D1E-E72FF982DFDD}" presName="dstNode" presStyleLbl="node1" presStyleIdx="0" presStyleCnt="4"/>
      <dgm:spPr/>
    </dgm:pt>
    <dgm:pt modelId="{C7A072EF-F498-4A88-ADF8-1E5B87DD3814}" type="pres">
      <dgm:prSet presAssocID="{D249313C-2A0C-4836-B5BA-9623EB937E0D}" presName="text_1" presStyleLbl="node1" presStyleIdx="0" presStyleCnt="4">
        <dgm:presLayoutVars>
          <dgm:bulletEnabled val="1"/>
        </dgm:presLayoutVars>
      </dgm:prSet>
      <dgm:spPr/>
      <dgm:t>
        <a:bodyPr/>
        <a:lstStyle/>
        <a:p>
          <a:endParaRPr lang="ru-RU"/>
        </a:p>
      </dgm:t>
    </dgm:pt>
    <dgm:pt modelId="{B8DE3CDE-C974-41D6-92BF-0B79D3E28A23}" type="pres">
      <dgm:prSet presAssocID="{D249313C-2A0C-4836-B5BA-9623EB937E0D}" presName="accent_1" presStyleCnt="0"/>
      <dgm:spPr/>
    </dgm:pt>
    <dgm:pt modelId="{82FFE320-7B6D-4780-B892-BE1F9B66BC61}" type="pres">
      <dgm:prSet presAssocID="{D249313C-2A0C-4836-B5BA-9623EB937E0D}" presName="accentRepeatNode" presStyleLbl="solidFgAcc1" presStyleIdx="0" presStyleCnt="4"/>
      <dgm:spPr/>
    </dgm:pt>
    <dgm:pt modelId="{9D437A2B-0BF0-4881-B571-811092217802}" type="pres">
      <dgm:prSet presAssocID="{E14FC025-9124-45B5-A089-5CE8ABB637D8}" presName="text_2" presStyleLbl="node1" presStyleIdx="1" presStyleCnt="4" custScaleY="133788">
        <dgm:presLayoutVars>
          <dgm:bulletEnabled val="1"/>
        </dgm:presLayoutVars>
      </dgm:prSet>
      <dgm:spPr/>
      <dgm:t>
        <a:bodyPr/>
        <a:lstStyle/>
        <a:p>
          <a:endParaRPr lang="ru-RU"/>
        </a:p>
      </dgm:t>
    </dgm:pt>
    <dgm:pt modelId="{504FCFBE-2B51-4819-9EEC-BB5497DCD720}" type="pres">
      <dgm:prSet presAssocID="{E14FC025-9124-45B5-A089-5CE8ABB637D8}" presName="accent_2" presStyleCnt="0"/>
      <dgm:spPr/>
    </dgm:pt>
    <dgm:pt modelId="{9180552E-CC24-4ADC-99A7-9A684E9EEB9E}" type="pres">
      <dgm:prSet presAssocID="{E14FC025-9124-45B5-A089-5CE8ABB637D8}" presName="accentRepeatNode" presStyleLbl="solidFgAcc1" presStyleIdx="1" presStyleCnt="4"/>
      <dgm:spPr/>
    </dgm:pt>
    <dgm:pt modelId="{A72AC963-EB72-4F38-854A-974F9C84CBDC}" type="pres">
      <dgm:prSet presAssocID="{F0B09635-2656-42E0-8D5E-204220543625}" presName="text_3" presStyleLbl="node1" presStyleIdx="2" presStyleCnt="4" custScaleY="177491" custLinFactNeighborX="-126" custLinFactNeighborY="14770">
        <dgm:presLayoutVars>
          <dgm:bulletEnabled val="1"/>
        </dgm:presLayoutVars>
      </dgm:prSet>
      <dgm:spPr/>
      <dgm:t>
        <a:bodyPr/>
        <a:lstStyle/>
        <a:p>
          <a:endParaRPr lang="ru-RU"/>
        </a:p>
      </dgm:t>
    </dgm:pt>
    <dgm:pt modelId="{E95F53FF-5FD2-4F63-9E9C-B413B32496B0}" type="pres">
      <dgm:prSet presAssocID="{F0B09635-2656-42E0-8D5E-204220543625}" presName="accent_3" presStyleCnt="0"/>
      <dgm:spPr/>
    </dgm:pt>
    <dgm:pt modelId="{ED05BA28-1E75-4078-9029-E41D825210F2}" type="pres">
      <dgm:prSet presAssocID="{F0B09635-2656-42E0-8D5E-204220543625}" presName="accentRepeatNode" presStyleLbl="solidFgAcc1" presStyleIdx="2" presStyleCnt="4"/>
      <dgm:spPr/>
    </dgm:pt>
    <dgm:pt modelId="{1DE2DDE5-A0CE-46CC-9544-A1F808C5DEC0}" type="pres">
      <dgm:prSet presAssocID="{BB7981EC-2680-4B8D-BEB7-1EBF67C47DD1}" presName="text_4" presStyleLbl="node1" presStyleIdx="3" presStyleCnt="4" custLinFactNeighborX="130" custLinFactNeighborY="12645">
        <dgm:presLayoutVars>
          <dgm:bulletEnabled val="1"/>
        </dgm:presLayoutVars>
      </dgm:prSet>
      <dgm:spPr/>
      <dgm:t>
        <a:bodyPr/>
        <a:lstStyle/>
        <a:p>
          <a:endParaRPr lang="ru-RU"/>
        </a:p>
      </dgm:t>
    </dgm:pt>
    <dgm:pt modelId="{2544FD84-C459-47E2-A67D-2ACD63B1DEF8}" type="pres">
      <dgm:prSet presAssocID="{BB7981EC-2680-4B8D-BEB7-1EBF67C47DD1}" presName="accent_4" presStyleCnt="0"/>
      <dgm:spPr/>
    </dgm:pt>
    <dgm:pt modelId="{609D0366-DA81-40F2-960A-2274096244D3}" type="pres">
      <dgm:prSet presAssocID="{BB7981EC-2680-4B8D-BEB7-1EBF67C47DD1}" presName="accentRepeatNode" presStyleLbl="solidFgAcc1" presStyleIdx="3" presStyleCnt="4" custLinFactNeighborX="-264" custLinFactNeighborY="5467"/>
      <dgm:spPr/>
    </dgm:pt>
  </dgm:ptLst>
  <dgm:cxnLst>
    <dgm:cxn modelId="{2C0B6964-1783-4F50-AF59-9A28C068A893}" type="presOf" srcId="{E14FC025-9124-45B5-A089-5CE8ABB637D8}" destId="{9D437A2B-0BF0-4881-B571-811092217802}" srcOrd="0" destOrd="0" presId="urn:microsoft.com/office/officeart/2008/layout/VerticalCurvedList"/>
    <dgm:cxn modelId="{A3F87326-2563-4061-9377-B41D42E14FE5}" type="presOf" srcId="{BB7981EC-2680-4B8D-BEB7-1EBF67C47DD1}" destId="{1DE2DDE5-A0CE-46CC-9544-A1F808C5DEC0}" srcOrd="0" destOrd="0" presId="urn:microsoft.com/office/officeart/2008/layout/VerticalCurvedList"/>
    <dgm:cxn modelId="{9D6DEF42-3125-4336-947D-B4CCB0F737D6}" srcId="{94E6F3D2-2A9E-492D-9D1E-E72FF982DFDD}" destId="{BB7981EC-2680-4B8D-BEB7-1EBF67C47DD1}" srcOrd="3" destOrd="0" parTransId="{B34F1E58-BABA-447F-84E5-581DD42C7509}" sibTransId="{57E4E69C-CA41-4B43-8908-1F8E9133315C}"/>
    <dgm:cxn modelId="{4C2D7DB3-CFD7-479E-84C2-C7B87420BC35}" type="presOf" srcId="{D249313C-2A0C-4836-B5BA-9623EB937E0D}" destId="{C7A072EF-F498-4A88-ADF8-1E5B87DD3814}" srcOrd="0" destOrd="0" presId="urn:microsoft.com/office/officeart/2008/layout/VerticalCurvedList"/>
    <dgm:cxn modelId="{569EE91E-C4F0-417C-94DE-383E8141A269}" srcId="{94E6F3D2-2A9E-492D-9D1E-E72FF982DFDD}" destId="{D249313C-2A0C-4836-B5BA-9623EB937E0D}" srcOrd="0" destOrd="0" parTransId="{748EFA01-9017-4C90-BE56-27CD6FF8CD62}" sibTransId="{18D6FF5F-B6DB-4A4D-88E0-28D0B5139AAE}"/>
    <dgm:cxn modelId="{28D416BD-BF4A-4E83-A251-2171EA94756B}" type="presOf" srcId="{18D6FF5F-B6DB-4A4D-88E0-28D0B5139AAE}" destId="{85ECC94E-1F9E-45DD-87FC-521352D082AC}" srcOrd="0" destOrd="0" presId="urn:microsoft.com/office/officeart/2008/layout/VerticalCurvedList"/>
    <dgm:cxn modelId="{4DE548D9-6A5D-487E-9008-6BE03134ECA0}" srcId="{94E6F3D2-2A9E-492D-9D1E-E72FF982DFDD}" destId="{E14FC025-9124-45B5-A089-5CE8ABB637D8}" srcOrd="1" destOrd="0" parTransId="{B720AE7A-8ABC-404D-A32D-45D99DDCE520}" sibTransId="{E58FDCCC-6FF6-4493-B82A-451CB27E0095}"/>
    <dgm:cxn modelId="{38BBA8C4-70B5-4820-B7AB-2A9A65B3329D}" srcId="{94E6F3D2-2A9E-492D-9D1E-E72FF982DFDD}" destId="{F0B09635-2656-42E0-8D5E-204220543625}" srcOrd="2" destOrd="0" parTransId="{2EF5EDAD-7968-4F91-827F-08357AAECB7A}" sibTransId="{33EF6705-C990-48EB-911B-B7CB6BA6547D}"/>
    <dgm:cxn modelId="{C10076DE-FD1E-4813-AD12-E8CD20201966}" type="presOf" srcId="{94E6F3D2-2A9E-492D-9D1E-E72FF982DFDD}" destId="{089195D1-65AC-406E-931E-7A9744AA08F4}" srcOrd="0" destOrd="0" presId="urn:microsoft.com/office/officeart/2008/layout/VerticalCurvedList"/>
    <dgm:cxn modelId="{CF9FE207-19B2-40D0-969F-3D35548E1B80}" type="presOf" srcId="{F0B09635-2656-42E0-8D5E-204220543625}" destId="{A72AC963-EB72-4F38-854A-974F9C84CBDC}" srcOrd="0" destOrd="0" presId="urn:microsoft.com/office/officeart/2008/layout/VerticalCurvedList"/>
    <dgm:cxn modelId="{79B88DD0-4767-4515-9FA9-AD258AD812EE}" type="presParOf" srcId="{089195D1-65AC-406E-931E-7A9744AA08F4}" destId="{CEAD720E-C5DE-47B4-92D7-1476CA31EC25}" srcOrd="0" destOrd="0" presId="urn:microsoft.com/office/officeart/2008/layout/VerticalCurvedList"/>
    <dgm:cxn modelId="{A9DD15FA-DBEC-4729-9FC5-1118FD0B1C19}" type="presParOf" srcId="{CEAD720E-C5DE-47B4-92D7-1476CA31EC25}" destId="{35689F3D-6DD2-4089-B185-86C5AAEBFB9F}" srcOrd="0" destOrd="0" presId="urn:microsoft.com/office/officeart/2008/layout/VerticalCurvedList"/>
    <dgm:cxn modelId="{F8690618-3205-4536-BC6C-B9BA7D5DE791}" type="presParOf" srcId="{35689F3D-6DD2-4089-B185-86C5AAEBFB9F}" destId="{64FCE67A-2BA8-41DA-B017-A529839EAA77}" srcOrd="0" destOrd="0" presId="urn:microsoft.com/office/officeart/2008/layout/VerticalCurvedList"/>
    <dgm:cxn modelId="{100D7003-6BA6-4F09-A1B8-0A99669FAA61}" type="presParOf" srcId="{35689F3D-6DD2-4089-B185-86C5AAEBFB9F}" destId="{85ECC94E-1F9E-45DD-87FC-521352D082AC}" srcOrd="1" destOrd="0" presId="urn:microsoft.com/office/officeart/2008/layout/VerticalCurvedList"/>
    <dgm:cxn modelId="{04E2391F-DC8E-4FF1-9F92-7ABFB2443F78}" type="presParOf" srcId="{35689F3D-6DD2-4089-B185-86C5AAEBFB9F}" destId="{DC5BB45B-7177-4040-9D2D-EBCA3DDD2791}" srcOrd="2" destOrd="0" presId="urn:microsoft.com/office/officeart/2008/layout/VerticalCurvedList"/>
    <dgm:cxn modelId="{BE7F79B6-6537-45E5-AD61-5AFEAD85F37D}" type="presParOf" srcId="{35689F3D-6DD2-4089-B185-86C5AAEBFB9F}" destId="{AFEDDBA6-9B97-493C-817E-53F08B319859}" srcOrd="3" destOrd="0" presId="urn:microsoft.com/office/officeart/2008/layout/VerticalCurvedList"/>
    <dgm:cxn modelId="{947B24FF-5C5C-43E0-B6D1-4C500E617BFE}" type="presParOf" srcId="{CEAD720E-C5DE-47B4-92D7-1476CA31EC25}" destId="{C7A072EF-F498-4A88-ADF8-1E5B87DD3814}" srcOrd="1" destOrd="0" presId="urn:microsoft.com/office/officeart/2008/layout/VerticalCurvedList"/>
    <dgm:cxn modelId="{BB9D525F-76CC-47C4-9297-52399DC5BB9B}" type="presParOf" srcId="{CEAD720E-C5DE-47B4-92D7-1476CA31EC25}" destId="{B8DE3CDE-C974-41D6-92BF-0B79D3E28A23}" srcOrd="2" destOrd="0" presId="urn:microsoft.com/office/officeart/2008/layout/VerticalCurvedList"/>
    <dgm:cxn modelId="{9F80C2C2-80B2-406F-A53B-971218AE3A12}" type="presParOf" srcId="{B8DE3CDE-C974-41D6-92BF-0B79D3E28A23}" destId="{82FFE320-7B6D-4780-B892-BE1F9B66BC61}" srcOrd="0" destOrd="0" presId="urn:microsoft.com/office/officeart/2008/layout/VerticalCurvedList"/>
    <dgm:cxn modelId="{AA99A93D-82A7-4F71-B107-5F783C282BD2}" type="presParOf" srcId="{CEAD720E-C5DE-47B4-92D7-1476CA31EC25}" destId="{9D437A2B-0BF0-4881-B571-811092217802}" srcOrd="3" destOrd="0" presId="urn:microsoft.com/office/officeart/2008/layout/VerticalCurvedList"/>
    <dgm:cxn modelId="{148D55A6-DDE7-41DE-B220-3407D65C6E40}" type="presParOf" srcId="{CEAD720E-C5DE-47B4-92D7-1476CA31EC25}" destId="{504FCFBE-2B51-4819-9EEC-BB5497DCD720}" srcOrd="4" destOrd="0" presId="urn:microsoft.com/office/officeart/2008/layout/VerticalCurvedList"/>
    <dgm:cxn modelId="{0045F35D-2016-4427-9216-5BE84E388B88}" type="presParOf" srcId="{504FCFBE-2B51-4819-9EEC-BB5497DCD720}" destId="{9180552E-CC24-4ADC-99A7-9A684E9EEB9E}" srcOrd="0" destOrd="0" presId="urn:microsoft.com/office/officeart/2008/layout/VerticalCurvedList"/>
    <dgm:cxn modelId="{8A5A8BB7-40B2-4424-BF11-3085EBCFF41C}" type="presParOf" srcId="{CEAD720E-C5DE-47B4-92D7-1476CA31EC25}" destId="{A72AC963-EB72-4F38-854A-974F9C84CBDC}" srcOrd="5" destOrd="0" presId="urn:microsoft.com/office/officeart/2008/layout/VerticalCurvedList"/>
    <dgm:cxn modelId="{5E5932B9-9E16-4676-86F1-4EAE5619D756}" type="presParOf" srcId="{CEAD720E-C5DE-47B4-92D7-1476CA31EC25}" destId="{E95F53FF-5FD2-4F63-9E9C-B413B32496B0}" srcOrd="6" destOrd="0" presId="urn:microsoft.com/office/officeart/2008/layout/VerticalCurvedList"/>
    <dgm:cxn modelId="{5255750D-BD00-480D-A8C2-8AD74B95E895}" type="presParOf" srcId="{E95F53FF-5FD2-4F63-9E9C-B413B32496B0}" destId="{ED05BA28-1E75-4078-9029-E41D825210F2}" srcOrd="0" destOrd="0" presId="urn:microsoft.com/office/officeart/2008/layout/VerticalCurvedList"/>
    <dgm:cxn modelId="{D7EF43E7-7CCB-4A30-83D5-65A16AFF2E6C}" type="presParOf" srcId="{CEAD720E-C5DE-47B4-92D7-1476CA31EC25}" destId="{1DE2DDE5-A0CE-46CC-9544-A1F808C5DEC0}" srcOrd="7" destOrd="0" presId="urn:microsoft.com/office/officeart/2008/layout/VerticalCurvedList"/>
    <dgm:cxn modelId="{731B0747-42B3-4CBC-A75A-08129B393082}" type="presParOf" srcId="{CEAD720E-C5DE-47B4-92D7-1476CA31EC25}" destId="{2544FD84-C459-47E2-A67D-2ACD63B1DEF8}" srcOrd="8" destOrd="0" presId="urn:microsoft.com/office/officeart/2008/layout/VerticalCurvedList"/>
    <dgm:cxn modelId="{630B8E74-7B16-46FC-90B2-7D180DE20046}" type="presParOf" srcId="{2544FD84-C459-47E2-A67D-2ACD63B1DEF8}" destId="{609D0366-DA81-40F2-960A-2274096244D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AAB53A-DB02-4322-A44B-8D106B118857}">
      <dsp:nvSpPr>
        <dsp:cNvPr id="0" name=""/>
        <dsp:cNvSpPr/>
      </dsp:nvSpPr>
      <dsp:spPr>
        <a:xfrm>
          <a:off x="362615" y="0"/>
          <a:ext cx="4109648" cy="4493096"/>
        </a:xfrm>
        <a:prstGeom prst="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3932771-C514-4115-A038-CD621BF8F8ED}">
      <dsp:nvSpPr>
        <dsp:cNvPr id="0" name=""/>
        <dsp:cNvSpPr/>
      </dsp:nvSpPr>
      <dsp:spPr>
        <a:xfrm>
          <a:off x="5193" y="1347928"/>
          <a:ext cx="1556227" cy="1797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Положение</a:t>
          </a:r>
          <a:endParaRPr lang="en-US" sz="1700" kern="1200" dirty="0" smtClean="0"/>
        </a:p>
        <a:p>
          <a:pPr lvl="0" algn="ctr" defTabSz="755650">
            <a:lnSpc>
              <a:spcPct val="90000"/>
            </a:lnSpc>
            <a:spcBef>
              <a:spcPct val="0"/>
            </a:spcBef>
            <a:spcAft>
              <a:spcPct val="35000"/>
            </a:spcAft>
          </a:pPr>
          <a:r>
            <a:rPr lang="en-US" sz="1700" kern="1200" dirty="0" smtClean="0"/>
            <a:t>о </a:t>
          </a:r>
          <a:r>
            <a:rPr lang="en-US" sz="1700" kern="1200" dirty="0" err="1" smtClean="0"/>
            <a:t>членстве</a:t>
          </a:r>
          <a:endParaRPr lang="ru-RU" sz="1700" kern="1200" dirty="0"/>
        </a:p>
      </dsp:txBody>
      <dsp:txXfrm>
        <a:off x="81162" y="1423897"/>
        <a:ext cx="1404289" cy="1645300"/>
      </dsp:txXfrm>
    </dsp:sp>
    <dsp:sp modelId="{DB27B107-0C79-476E-B54B-C2B6C3FEC285}">
      <dsp:nvSpPr>
        <dsp:cNvPr id="0" name=""/>
        <dsp:cNvSpPr/>
      </dsp:nvSpPr>
      <dsp:spPr>
        <a:xfrm>
          <a:off x="1639326" y="1347928"/>
          <a:ext cx="1556227" cy="1797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Требования</a:t>
          </a:r>
          <a:endParaRPr lang="en-US" sz="1700" kern="1200" dirty="0" smtClean="0"/>
        </a:p>
        <a:p>
          <a:pPr lvl="0" algn="ctr" defTabSz="755650">
            <a:lnSpc>
              <a:spcPct val="90000"/>
            </a:lnSpc>
            <a:spcBef>
              <a:spcPct val="0"/>
            </a:spcBef>
            <a:spcAft>
              <a:spcPct val="35000"/>
            </a:spcAft>
          </a:pPr>
          <a:r>
            <a:rPr lang="en-US" sz="1700" kern="1200" dirty="0" smtClean="0"/>
            <a:t>к </a:t>
          </a:r>
          <a:r>
            <a:rPr lang="en-US" sz="1700" kern="1200" dirty="0" err="1" smtClean="0"/>
            <a:t>выдаче</a:t>
          </a:r>
          <a:endParaRPr lang="en-US" sz="1700" kern="1200" dirty="0" smtClean="0"/>
        </a:p>
        <a:p>
          <a:pPr lvl="0" algn="ctr" defTabSz="755650">
            <a:lnSpc>
              <a:spcPct val="90000"/>
            </a:lnSpc>
            <a:spcBef>
              <a:spcPct val="0"/>
            </a:spcBef>
            <a:spcAft>
              <a:spcPct val="35000"/>
            </a:spcAft>
          </a:pPr>
          <a:r>
            <a:rPr lang="en-US" sz="1700" kern="1200" dirty="0" err="1" smtClean="0"/>
            <a:t>свидетельств</a:t>
          </a:r>
          <a:r>
            <a:rPr lang="en-US" sz="1700" kern="1200" dirty="0" smtClean="0"/>
            <a:t> о </a:t>
          </a:r>
          <a:r>
            <a:rPr lang="en-US" sz="1700" kern="1200" dirty="0" err="1" smtClean="0"/>
            <a:t>допуске</a:t>
          </a:r>
          <a:r>
            <a:rPr lang="en-US" sz="1700" kern="1200" dirty="0" smtClean="0"/>
            <a:t> </a:t>
          </a:r>
        </a:p>
        <a:p>
          <a:pPr lvl="0" algn="ctr" defTabSz="755650">
            <a:lnSpc>
              <a:spcPct val="90000"/>
            </a:lnSpc>
            <a:spcBef>
              <a:spcPct val="0"/>
            </a:spcBef>
            <a:spcAft>
              <a:spcPct val="35000"/>
            </a:spcAft>
          </a:pPr>
          <a:r>
            <a:rPr lang="en-US" sz="1700" kern="1200" dirty="0" smtClean="0"/>
            <a:t>к </a:t>
          </a:r>
          <a:r>
            <a:rPr lang="en-US" sz="1700" kern="1200" dirty="0" err="1" smtClean="0"/>
            <a:t>работам</a:t>
          </a:r>
          <a:endParaRPr lang="ru-RU" sz="1700" kern="1200" dirty="0"/>
        </a:p>
      </dsp:txBody>
      <dsp:txXfrm>
        <a:off x="1715295" y="1423897"/>
        <a:ext cx="1404289" cy="1645300"/>
      </dsp:txXfrm>
    </dsp:sp>
    <dsp:sp modelId="{38D1B8BC-C4FB-4185-9964-30558A425D0D}">
      <dsp:nvSpPr>
        <dsp:cNvPr id="0" name=""/>
        <dsp:cNvSpPr/>
      </dsp:nvSpPr>
      <dsp:spPr>
        <a:xfrm>
          <a:off x="3273459" y="1347928"/>
          <a:ext cx="1556227" cy="17972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err="1" smtClean="0"/>
            <a:t>Положение</a:t>
          </a:r>
          <a:r>
            <a:rPr lang="en-US" sz="1700" kern="1200" smtClean="0"/>
            <a:t> </a:t>
          </a:r>
        </a:p>
        <a:p>
          <a:pPr lvl="0" algn="ctr" defTabSz="755650">
            <a:lnSpc>
              <a:spcPct val="90000"/>
            </a:lnSpc>
            <a:spcBef>
              <a:spcPct val="0"/>
            </a:spcBef>
            <a:spcAft>
              <a:spcPct val="35000"/>
            </a:spcAft>
          </a:pPr>
          <a:r>
            <a:rPr lang="en-US" sz="1700" kern="1200" smtClean="0"/>
            <a:t>о </a:t>
          </a:r>
          <a:r>
            <a:rPr lang="en-US" sz="1700" kern="1200" dirty="0" err="1" smtClean="0"/>
            <a:t>взносах</a:t>
          </a:r>
          <a:endParaRPr lang="ru-RU" sz="1700" kern="1200" dirty="0"/>
        </a:p>
      </dsp:txBody>
      <dsp:txXfrm>
        <a:off x="3349428" y="1423897"/>
        <a:ext cx="1404289" cy="16453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8FBDA-E4CC-409F-A2C1-9533E061BDB9}">
      <dsp:nvSpPr>
        <dsp:cNvPr id="0" name=""/>
        <dsp:cNvSpPr/>
      </dsp:nvSpPr>
      <dsp:spPr>
        <a:xfrm>
          <a:off x="-5567797" y="-852524"/>
          <a:ext cx="6630193" cy="6630193"/>
        </a:xfrm>
        <a:prstGeom prst="blockArc">
          <a:avLst>
            <a:gd name="adj1" fmla="val 18900000"/>
            <a:gd name="adj2" fmla="val 2700000"/>
            <a:gd name="adj3" fmla="val 32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84D545-8D43-47A4-BB37-A486FF21D719}">
      <dsp:nvSpPr>
        <dsp:cNvPr id="0" name=""/>
        <dsp:cNvSpPr/>
      </dsp:nvSpPr>
      <dsp:spPr>
        <a:xfrm>
          <a:off x="683609" y="492514"/>
          <a:ext cx="7478023" cy="9850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867" tIns="43180" rIns="43180" bIns="43180" numCol="1" spcCol="1270" anchor="ctr" anchorCtr="0">
          <a:noAutofit/>
        </a:bodyPr>
        <a:lstStyle/>
        <a:p>
          <a:pPr lvl="0" algn="l" defTabSz="755650">
            <a:lnSpc>
              <a:spcPct val="90000"/>
            </a:lnSpc>
            <a:spcBef>
              <a:spcPct val="0"/>
            </a:spcBef>
            <a:spcAft>
              <a:spcPct val="35000"/>
            </a:spcAft>
          </a:pPr>
          <a:r>
            <a:rPr lang="ru-RU" sz="1700" kern="1200" dirty="0" smtClean="0"/>
            <a:t>Градостроительный кодекс РФ</a:t>
          </a:r>
          <a:endParaRPr lang="ru-RU" sz="1700" kern="1200" dirty="0"/>
        </a:p>
      </dsp:txBody>
      <dsp:txXfrm>
        <a:off x="683609" y="492514"/>
        <a:ext cx="7478023" cy="985028"/>
      </dsp:txXfrm>
    </dsp:sp>
    <dsp:sp modelId="{D61BB796-D1D4-4A97-B68F-76A00C19128E}">
      <dsp:nvSpPr>
        <dsp:cNvPr id="0" name=""/>
        <dsp:cNvSpPr/>
      </dsp:nvSpPr>
      <dsp:spPr>
        <a:xfrm>
          <a:off x="67966" y="369385"/>
          <a:ext cx="1231286" cy="123128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228CAD-D9B5-42E9-8220-DE2F9A05E99E}">
      <dsp:nvSpPr>
        <dsp:cNvPr id="0" name=""/>
        <dsp:cNvSpPr/>
      </dsp:nvSpPr>
      <dsp:spPr>
        <a:xfrm>
          <a:off x="1041667" y="1970057"/>
          <a:ext cx="7119965" cy="9850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867" tIns="43180" rIns="43180" bIns="43180" numCol="1" spcCol="1270" anchor="ctr" anchorCtr="0">
          <a:noAutofit/>
        </a:bodyPr>
        <a:lstStyle/>
        <a:p>
          <a:pPr lvl="0" algn="l" defTabSz="755650">
            <a:lnSpc>
              <a:spcPct val="90000"/>
            </a:lnSpc>
            <a:spcBef>
              <a:spcPct val="0"/>
            </a:spcBef>
            <a:spcAft>
              <a:spcPct val="35000"/>
            </a:spcAft>
          </a:pPr>
          <a:r>
            <a:rPr lang="ru-RU" sz="1700" kern="1200" dirty="0" smtClean="0"/>
            <a:t>Федеральный закон «О саморегулируемых организациях»</a:t>
          </a:r>
          <a:endParaRPr lang="ru-RU" sz="1700" kern="1200" dirty="0"/>
        </a:p>
      </dsp:txBody>
      <dsp:txXfrm>
        <a:off x="1041667" y="1970057"/>
        <a:ext cx="7119965" cy="985028"/>
      </dsp:txXfrm>
    </dsp:sp>
    <dsp:sp modelId="{F04EA895-0B70-4E02-B535-E0E903072C63}">
      <dsp:nvSpPr>
        <dsp:cNvPr id="0" name=""/>
        <dsp:cNvSpPr/>
      </dsp:nvSpPr>
      <dsp:spPr>
        <a:xfrm>
          <a:off x="426024" y="1846929"/>
          <a:ext cx="1231286" cy="123128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B0F2C7-B4AA-4501-9C38-B2ACB93216D4}">
      <dsp:nvSpPr>
        <dsp:cNvPr id="0" name=""/>
        <dsp:cNvSpPr/>
      </dsp:nvSpPr>
      <dsp:spPr>
        <a:xfrm>
          <a:off x="683609" y="3147570"/>
          <a:ext cx="7478023" cy="15850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867" tIns="43180" rIns="43180" bIns="43180" numCol="1" spcCol="1270" anchor="ctr" anchorCtr="0">
          <a:noAutofit/>
        </a:bodyPr>
        <a:lstStyle/>
        <a:p>
          <a:pPr lvl="0" algn="just" defTabSz="755650">
            <a:lnSpc>
              <a:spcPct val="90000"/>
            </a:lnSpc>
            <a:spcBef>
              <a:spcPct val="0"/>
            </a:spcBef>
            <a:spcAft>
              <a:spcPct val="35000"/>
            </a:spcAft>
          </a:pPr>
          <a:r>
            <a:rPr lang="ru-RU" sz="1700" kern="1200" dirty="0" smtClean="0"/>
            <a:t> </a:t>
          </a:r>
          <a:r>
            <a:rPr lang="ru-RU" sz="1700" b="1" u="sng" kern="1200" dirty="0" smtClean="0"/>
            <a:t>Постановление Правительства от 11.05.2017 № 559 «Об утверждении минимальных требований к членам саморегулируемой организации, выполняющим инженерные изыскания, осуществляющим подготовку проектной документации, строительство, реконструкцию, капитальный ремонт особо опасных, технически сложных и уникальных объектов»</a:t>
          </a:r>
        </a:p>
      </dsp:txBody>
      <dsp:txXfrm>
        <a:off x="683609" y="3147570"/>
        <a:ext cx="7478023" cy="1585088"/>
      </dsp:txXfrm>
    </dsp:sp>
    <dsp:sp modelId="{F8AC2D0C-97B2-4E26-8A47-92A637C77F82}">
      <dsp:nvSpPr>
        <dsp:cNvPr id="0" name=""/>
        <dsp:cNvSpPr/>
      </dsp:nvSpPr>
      <dsp:spPr>
        <a:xfrm>
          <a:off x="67966" y="3324472"/>
          <a:ext cx="1231286" cy="123128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5D034-357D-4FA7-B288-1273A64F7DA1}">
      <dsp:nvSpPr>
        <dsp:cNvPr id="0" name=""/>
        <dsp:cNvSpPr/>
      </dsp:nvSpPr>
      <dsp:spPr>
        <a:xfrm>
          <a:off x="-4596132" y="-704681"/>
          <a:ext cx="5474950" cy="5474950"/>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6BA0A2-D0B2-4D64-AC2B-5A8E2A476EB0}">
      <dsp:nvSpPr>
        <dsp:cNvPr id="0" name=""/>
        <dsp:cNvSpPr/>
      </dsp:nvSpPr>
      <dsp:spPr>
        <a:xfrm>
          <a:off x="565197" y="406558"/>
          <a:ext cx="7609191" cy="8131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412" tIns="78740" rIns="78740" bIns="78740" numCol="1" spcCol="1270" anchor="ctr" anchorCtr="0">
          <a:noAutofit/>
        </a:bodyPr>
        <a:lstStyle/>
        <a:p>
          <a:pPr lvl="0" algn="l" defTabSz="1377950">
            <a:lnSpc>
              <a:spcPct val="90000"/>
            </a:lnSpc>
            <a:spcBef>
              <a:spcPct val="0"/>
            </a:spcBef>
            <a:spcAft>
              <a:spcPct val="35000"/>
            </a:spcAft>
          </a:pPr>
          <a:r>
            <a:rPr lang="ru-RU" sz="3100" kern="1200" dirty="0" smtClean="0"/>
            <a:t>Требования к кадровому составу</a:t>
          </a:r>
          <a:endParaRPr lang="ru-RU" sz="3100" kern="1200" dirty="0"/>
        </a:p>
      </dsp:txBody>
      <dsp:txXfrm>
        <a:off x="565197" y="406558"/>
        <a:ext cx="7609191" cy="813117"/>
      </dsp:txXfrm>
    </dsp:sp>
    <dsp:sp modelId="{1D3B333B-92BC-46EF-831F-71A9CAAD6E27}">
      <dsp:nvSpPr>
        <dsp:cNvPr id="0" name=""/>
        <dsp:cNvSpPr/>
      </dsp:nvSpPr>
      <dsp:spPr>
        <a:xfrm>
          <a:off x="56998" y="304919"/>
          <a:ext cx="1016397" cy="101639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292141-60BF-474C-BF80-41B3A858FF50}">
      <dsp:nvSpPr>
        <dsp:cNvPr id="0" name=""/>
        <dsp:cNvSpPr/>
      </dsp:nvSpPr>
      <dsp:spPr>
        <a:xfrm>
          <a:off x="860765" y="1626235"/>
          <a:ext cx="7313623" cy="8131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412" tIns="78740" rIns="78740" bIns="78740" numCol="1" spcCol="1270" anchor="ctr" anchorCtr="0">
          <a:noAutofit/>
        </a:bodyPr>
        <a:lstStyle/>
        <a:p>
          <a:pPr lvl="0" algn="l" defTabSz="1377950">
            <a:lnSpc>
              <a:spcPct val="90000"/>
            </a:lnSpc>
            <a:spcBef>
              <a:spcPct val="0"/>
            </a:spcBef>
            <a:spcAft>
              <a:spcPct val="35000"/>
            </a:spcAft>
          </a:pPr>
          <a:r>
            <a:rPr lang="ru-RU" sz="3100" kern="1200" dirty="0" smtClean="0"/>
            <a:t>Требования к имуществу</a:t>
          </a:r>
          <a:endParaRPr lang="ru-RU" sz="3100" kern="1200" dirty="0"/>
        </a:p>
      </dsp:txBody>
      <dsp:txXfrm>
        <a:off x="860765" y="1626235"/>
        <a:ext cx="7313623" cy="813117"/>
      </dsp:txXfrm>
    </dsp:sp>
    <dsp:sp modelId="{FC8BA82F-4662-482A-B116-3BBFD1814FE0}">
      <dsp:nvSpPr>
        <dsp:cNvPr id="0" name=""/>
        <dsp:cNvSpPr/>
      </dsp:nvSpPr>
      <dsp:spPr>
        <a:xfrm>
          <a:off x="352566" y="1524595"/>
          <a:ext cx="1016397" cy="101639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196BA1-C4B8-4C73-BB8B-579E12BB35B2}">
      <dsp:nvSpPr>
        <dsp:cNvPr id="0" name=""/>
        <dsp:cNvSpPr/>
      </dsp:nvSpPr>
      <dsp:spPr>
        <a:xfrm>
          <a:off x="565197" y="2845911"/>
          <a:ext cx="7609191" cy="8131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412" tIns="78740" rIns="78740" bIns="78740" numCol="1" spcCol="1270" anchor="ctr" anchorCtr="0">
          <a:noAutofit/>
        </a:bodyPr>
        <a:lstStyle/>
        <a:p>
          <a:pPr lvl="0" algn="l" defTabSz="1377950">
            <a:lnSpc>
              <a:spcPct val="90000"/>
            </a:lnSpc>
            <a:spcBef>
              <a:spcPct val="0"/>
            </a:spcBef>
            <a:spcAft>
              <a:spcPct val="35000"/>
            </a:spcAft>
          </a:pPr>
          <a:r>
            <a:rPr lang="ru-RU" sz="3100" kern="1200" dirty="0" smtClean="0"/>
            <a:t>Требования к системе контроля качества</a:t>
          </a:r>
          <a:endParaRPr lang="ru-RU" sz="3100" kern="1200" dirty="0"/>
        </a:p>
      </dsp:txBody>
      <dsp:txXfrm>
        <a:off x="565197" y="2845911"/>
        <a:ext cx="7609191" cy="813117"/>
      </dsp:txXfrm>
    </dsp:sp>
    <dsp:sp modelId="{C0F76501-580B-49D1-AF2A-55FD63DCC4AA}">
      <dsp:nvSpPr>
        <dsp:cNvPr id="0" name=""/>
        <dsp:cNvSpPr/>
      </dsp:nvSpPr>
      <dsp:spPr>
        <a:xfrm>
          <a:off x="56998" y="2744271"/>
          <a:ext cx="1016397" cy="101639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5D034-357D-4FA7-B288-1273A64F7DA1}">
      <dsp:nvSpPr>
        <dsp:cNvPr id="0" name=""/>
        <dsp:cNvSpPr/>
      </dsp:nvSpPr>
      <dsp:spPr>
        <a:xfrm>
          <a:off x="-4596132" y="-704681"/>
          <a:ext cx="5474950" cy="5474950"/>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6BA0A2-D0B2-4D64-AC2B-5A8E2A476EB0}">
      <dsp:nvSpPr>
        <dsp:cNvPr id="0" name=""/>
        <dsp:cNvSpPr/>
      </dsp:nvSpPr>
      <dsp:spPr>
        <a:xfrm>
          <a:off x="328173" y="214093"/>
          <a:ext cx="784621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о наличии определенного количества специалистов</a:t>
          </a:r>
          <a:endParaRPr lang="ru-RU" sz="2100" kern="1200" dirty="0"/>
        </a:p>
      </dsp:txBody>
      <dsp:txXfrm>
        <a:off x="328173" y="214093"/>
        <a:ext cx="7846215" cy="428025"/>
      </dsp:txXfrm>
    </dsp:sp>
    <dsp:sp modelId="{1D3B333B-92BC-46EF-831F-71A9CAAD6E27}">
      <dsp:nvSpPr>
        <dsp:cNvPr id="0" name=""/>
        <dsp:cNvSpPr/>
      </dsp:nvSpPr>
      <dsp:spPr>
        <a:xfrm>
          <a:off x="60657" y="160590"/>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292141-60BF-474C-BF80-41B3A858FF50}">
      <dsp:nvSpPr>
        <dsp:cNvPr id="0" name=""/>
        <dsp:cNvSpPr/>
      </dsp:nvSpPr>
      <dsp:spPr>
        <a:xfrm>
          <a:off x="680253" y="856050"/>
          <a:ext cx="749413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образованию специалистов</a:t>
          </a:r>
          <a:endParaRPr lang="ru-RU" sz="2100" kern="1200" dirty="0"/>
        </a:p>
      </dsp:txBody>
      <dsp:txXfrm>
        <a:off x="680253" y="856050"/>
        <a:ext cx="7494135" cy="428025"/>
      </dsp:txXfrm>
    </dsp:sp>
    <dsp:sp modelId="{FC8BA82F-4662-482A-B116-3BBFD1814FE0}">
      <dsp:nvSpPr>
        <dsp:cNvPr id="0" name=""/>
        <dsp:cNvSpPr/>
      </dsp:nvSpPr>
      <dsp:spPr>
        <a:xfrm>
          <a:off x="412737" y="802547"/>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196BA1-C4B8-4C73-BB8B-579E12BB35B2}">
      <dsp:nvSpPr>
        <dsp:cNvPr id="0" name=""/>
        <dsp:cNvSpPr/>
      </dsp:nvSpPr>
      <dsp:spPr>
        <a:xfrm>
          <a:off x="841250" y="1498006"/>
          <a:ext cx="7333137"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стажу работы специалистов</a:t>
          </a:r>
          <a:endParaRPr lang="ru-RU" sz="2100" kern="1200" dirty="0"/>
        </a:p>
      </dsp:txBody>
      <dsp:txXfrm>
        <a:off x="841250" y="1498006"/>
        <a:ext cx="7333137" cy="428025"/>
      </dsp:txXfrm>
    </dsp:sp>
    <dsp:sp modelId="{C0F76501-580B-49D1-AF2A-55FD63DCC4AA}">
      <dsp:nvSpPr>
        <dsp:cNvPr id="0" name=""/>
        <dsp:cNvSpPr/>
      </dsp:nvSpPr>
      <dsp:spPr>
        <a:xfrm>
          <a:off x="573734" y="1444503"/>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7AA5E6-9366-4A6A-92C3-3C5311DCFF40}">
      <dsp:nvSpPr>
        <dsp:cNvPr id="0" name=""/>
        <dsp:cNvSpPr/>
      </dsp:nvSpPr>
      <dsp:spPr>
        <a:xfrm>
          <a:off x="841250" y="2139556"/>
          <a:ext cx="7333137"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подтверждению квалификации специалистов</a:t>
          </a:r>
          <a:endParaRPr lang="ru-RU" sz="2100" kern="1200" dirty="0"/>
        </a:p>
      </dsp:txBody>
      <dsp:txXfrm>
        <a:off x="841250" y="2139556"/>
        <a:ext cx="7333137" cy="428025"/>
      </dsp:txXfrm>
    </dsp:sp>
    <dsp:sp modelId="{E838A136-4698-4D85-87E8-8F18D897601D}">
      <dsp:nvSpPr>
        <dsp:cNvPr id="0" name=""/>
        <dsp:cNvSpPr/>
      </dsp:nvSpPr>
      <dsp:spPr>
        <a:xfrm>
          <a:off x="573734" y="2086053"/>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51A5C7-DBE3-4BA1-98CE-44E0ABA465A4}">
      <dsp:nvSpPr>
        <dsp:cNvPr id="0" name=""/>
        <dsp:cNvSpPr/>
      </dsp:nvSpPr>
      <dsp:spPr>
        <a:xfrm>
          <a:off x="680253" y="2781512"/>
          <a:ext cx="749413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повышению квалификации специалистов</a:t>
          </a:r>
          <a:endParaRPr lang="ru-RU" sz="2100" kern="1200" dirty="0"/>
        </a:p>
      </dsp:txBody>
      <dsp:txXfrm>
        <a:off x="680253" y="2781512"/>
        <a:ext cx="7494135" cy="428025"/>
      </dsp:txXfrm>
    </dsp:sp>
    <dsp:sp modelId="{5E39484F-AE73-4BD8-96EF-12A6BF43A10D}">
      <dsp:nvSpPr>
        <dsp:cNvPr id="0" name=""/>
        <dsp:cNvSpPr/>
      </dsp:nvSpPr>
      <dsp:spPr>
        <a:xfrm>
          <a:off x="412737" y="2728009"/>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6020CA-548A-4119-A9E0-3B9CF0BDFFBF}">
      <dsp:nvSpPr>
        <dsp:cNvPr id="0" name=""/>
        <dsp:cNvSpPr/>
      </dsp:nvSpPr>
      <dsp:spPr>
        <a:xfrm>
          <a:off x="328173" y="3423469"/>
          <a:ext cx="7846215" cy="4280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745"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Требования к аттестации по </a:t>
          </a:r>
          <a:r>
            <a:rPr lang="ru-RU" sz="2100" kern="1200" dirty="0" err="1" smtClean="0"/>
            <a:t>пром</a:t>
          </a:r>
          <a:r>
            <a:rPr lang="ru-RU" sz="2100" kern="1200" dirty="0" smtClean="0"/>
            <a:t>. безопасности</a:t>
          </a:r>
          <a:endParaRPr lang="ru-RU" sz="2100" kern="1200" dirty="0"/>
        </a:p>
      </dsp:txBody>
      <dsp:txXfrm>
        <a:off x="328173" y="3423469"/>
        <a:ext cx="7846215" cy="428025"/>
      </dsp:txXfrm>
    </dsp:sp>
    <dsp:sp modelId="{9C1F30D4-75C4-43E2-9F0C-B8A39516211F}">
      <dsp:nvSpPr>
        <dsp:cNvPr id="0" name=""/>
        <dsp:cNvSpPr/>
      </dsp:nvSpPr>
      <dsp:spPr>
        <a:xfrm>
          <a:off x="60657" y="3369965"/>
          <a:ext cx="535031" cy="53503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813" cy="49371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sz="quarter" idx="1"/>
          </p:nvPr>
        </p:nvSpPr>
        <p:spPr>
          <a:xfrm>
            <a:off x="3851275" y="0"/>
            <a:ext cx="2944813" cy="493713"/>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2D4DF1A-E4CE-4694-8114-7B3B42072559}" type="datetimeFigureOut">
              <a:rPr lang="ru-RU"/>
              <a:pPr>
                <a:defRPr/>
              </a:pPr>
              <a:t>30.05.2017</a:t>
            </a:fld>
            <a:endParaRPr lang="ru-RU"/>
          </a:p>
        </p:txBody>
      </p:sp>
      <p:sp>
        <p:nvSpPr>
          <p:cNvPr id="4" name="Нижний колонтитул 3"/>
          <p:cNvSpPr>
            <a:spLocks noGrp="1"/>
          </p:cNvSpPr>
          <p:nvPr>
            <p:ph type="ftr" sz="quarter" idx="2"/>
          </p:nvPr>
        </p:nvSpPr>
        <p:spPr>
          <a:xfrm>
            <a:off x="0" y="9378950"/>
            <a:ext cx="2944813" cy="49371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5" name="Номер слайда 4"/>
          <p:cNvSpPr>
            <a:spLocks noGrp="1"/>
          </p:cNvSpPr>
          <p:nvPr>
            <p:ph type="sldNum" sz="quarter" idx="3"/>
          </p:nvPr>
        </p:nvSpPr>
        <p:spPr>
          <a:xfrm>
            <a:off x="3851275" y="9378950"/>
            <a:ext cx="2944813" cy="493713"/>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8C53EA2-A71A-40BA-98F6-5EC700178A8A}" type="slidenum">
              <a:rPr lang="ru-RU"/>
              <a:pPr>
                <a:defRPr/>
              </a:pPr>
              <a:t>‹#›</a:t>
            </a:fld>
            <a:endParaRPr lang="ru-RU"/>
          </a:p>
        </p:txBody>
      </p:sp>
    </p:spTree>
    <p:extLst>
      <p:ext uri="{BB962C8B-B14F-4D97-AF65-F5344CB8AC3E}">
        <p14:creationId xmlns:p14="http://schemas.microsoft.com/office/powerpoint/2010/main" val="147593513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813" cy="49371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51275" y="0"/>
            <a:ext cx="2944813" cy="493713"/>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2D4F92D-9DF3-4948-A3C0-924BAA2FCFFC}" type="datetimeFigureOut">
              <a:rPr lang="ru-RU"/>
              <a:pPr>
                <a:defRPr/>
              </a:pPr>
              <a:t>30.05.2017</a:t>
            </a:fld>
            <a:endParaRPr lang="ru-RU"/>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79450" y="4691063"/>
            <a:ext cx="5438775" cy="4443412"/>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378950"/>
            <a:ext cx="2944813" cy="49371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51275" y="9378950"/>
            <a:ext cx="2944813" cy="493713"/>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37B13C1-A55E-4F54-961F-A56E2C70EF7F}" type="slidenum">
              <a:rPr lang="ru-RU"/>
              <a:pPr>
                <a:defRPr/>
              </a:pPr>
              <a:t>‹#›</a:t>
            </a:fld>
            <a:endParaRPr lang="ru-RU"/>
          </a:p>
        </p:txBody>
      </p:sp>
    </p:spTree>
    <p:extLst>
      <p:ext uri="{BB962C8B-B14F-4D97-AF65-F5344CB8AC3E}">
        <p14:creationId xmlns:p14="http://schemas.microsoft.com/office/powerpoint/2010/main" val="30466398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94420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4D3C64B-584D-421B-B241-45DB545861D3}"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D2D1240-FCB0-4188-B3BE-5082FF50C82D}" type="slidenum">
              <a:rPr lang="ru-RU"/>
              <a:pPr>
                <a:defRPr/>
              </a:pPr>
              <a:t>‹#›</a:t>
            </a:fld>
            <a:endParaRPr lang="ru-RU"/>
          </a:p>
        </p:txBody>
      </p:sp>
    </p:spTree>
    <p:extLst>
      <p:ext uri="{BB962C8B-B14F-4D97-AF65-F5344CB8AC3E}">
        <p14:creationId xmlns:p14="http://schemas.microsoft.com/office/powerpoint/2010/main" val="1302206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F858E6F-6EA0-4524-A1F4-C8A077B61885}"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455B7AC-BD88-49F6-A01A-8340C1EC605B}" type="slidenum">
              <a:rPr lang="ru-RU"/>
              <a:pPr>
                <a:defRPr/>
              </a:pPr>
              <a:t>‹#›</a:t>
            </a:fld>
            <a:endParaRPr lang="ru-RU"/>
          </a:p>
        </p:txBody>
      </p:sp>
    </p:spTree>
    <p:extLst>
      <p:ext uri="{BB962C8B-B14F-4D97-AF65-F5344CB8AC3E}">
        <p14:creationId xmlns:p14="http://schemas.microsoft.com/office/powerpoint/2010/main" val="1694807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54780C7-7219-431C-9BC0-77A769DAD20A}"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BC88358-B245-421E-9B95-1B2A5E3A1846}" type="slidenum">
              <a:rPr lang="ru-RU"/>
              <a:pPr>
                <a:defRPr/>
              </a:pPr>
              <a:t>‹#›</a:t>
            </a:fld>
            <a:endParaRPr lang="ru-RU"/>
          </a:p>
        </p:txBody>
      </p:sp>
    </p:spTree>
    <p:extLst>
      <p:ext uri="{BB962C8B-B14F-4D97-AF65-F5344CB8AC3E}">
        <p14:creationId xmlns:p14="http://schemas.microsoft.com/office/powerpoint/2010/main" val="3844328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BD68DC2-8678-4957-9B36-8F79DFA1BC9C}"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1495878-930D-4DFD-A305-E07E79654EF7}" type="slidenum">
              <a:rPr lang="ru-RU"/>
              <a:pPr>
                <a:defRPr/>
              </a:pPr>
              <a:t>‹#›</a:t>
            </a:fld>
            <a:endParaRPr lang="ru-RU"/>
          </a:p>
        </p:txBody>
      </p:sp>
    </p:spTree>
    <p:extLst>
      <p:ext uri="{BB962C8B-B14F-4D97-AF65-F5344CB8AC3E}">
        <p14:creationId xmlns:p14="http://schemas.microsoft.com/office/powerpoint/2010/main" val="751119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53E8EA0-D372-4531-9BA4-298AF16DC0C2}" type="datetime1">
              <a:rPr lang="ru-RU" smtClean="0"/>
              <a:pPr>
                <a:defRPr/>
              </a:pPr>
              <a:t>30.05.2017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6395787-A42F-4C81-B4A1-628A37B9B173}" type="slidenum">
              <a:rPr lang="ru-RU"/>
              <a:pPr>
                <a:defRPr/>
              </a:pPr>
              <a:t>‹#›</a:t>
            </a:fld>
            <a:endParaRPr lang="ru-RU"/>
          </a:p>
        </p:txBody>
      </p:sp>
    </p:spTree>
    <p:extLst>
      <p:ext uri="{BB962C8B-B14F-4D97-AF65-F5344CB8AC3E}">
        <p14:creationId xmlns:p14="http://schemas.microsoft.com/office/powerpoint/2010/main" val="850948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BD086B6-BED0-48C4-9641-03986E14D2E4}" type="datetime1">
              <a:rPr lang="ru-RU" smtClean="0"/>
              <a:pPr>
                <a:defRPr/>
              </a:pPr>
              <a:t>30.05.2017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49235E6-8278-41BD-A8EB-04F9BC03FD03}" type="slidenum">
              <a:rPr lang="ru-RU"/>
              <a:pPr>
                <a:defRPr/>
              </a:pPr>
              <a:t>‹#›</a:t>
            </a:fld>
            <a:endParaRPr lang="ru-RU"/>
          </a:p>
        </p:txBody>
      </p:sp>
    </p:spTree>
    <p:extLst>
      <p:ext uri="{BB962C8B-B14F-4D97-AF65-F5344CB8AC3E}">
        <p14:creationId xmlns:p14="http://schemas.microsoft.com/office/powerpoint/2010/main" val="617473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3B49FDA-2614-4F9D-85A7-EC258A0A208E}" type="datetime1">
              <a:rPr lang="ru-RU" smtClean="0"/>
              <a:pPr>
                <a:defRPr/>
              </a:pPr>
              <a:t>30.05.2017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97923A1-45AE-471A-8F50-B43171E4FAD8}" type="slidenum">
              <a:rPr lang="ru-RU"/>
              <a:pPr>
                <a:defRPr/>
              </a:pPr>
              <a:t>‹#›</a:t>
            </a:fld>
            <a:endParaRPr lang="ru-RU"/>
          </a:p>
        </p:txBody>
      </p:sp>
    </p:spTree>
    <p:extLst>
      <p:ext uri="{BB962C8B-B14F-4D97-AF65-F5344CB8AC3E}">
        <p14:creationId xmlns:p14="http://schemas.microsoft.com/office/powerpoint/2010/main" val="444893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A56585D-F20C-4091-BCB9-05FB8D85CBEB}" type="datetime1">
              <a:rPr lang="ru-RU" smtClean="0"/>
              <a:pPr>
                <a:defRPr/>
              </a:pPr>
              <a:t>30.05.2017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7DF39E2E-54D8-4081-BBD6-DC6B55C8A262}" type="slidenum">
              <a:rPr lang="ru-RU"/>
              <a:pPr>
                <a:defRPr/>
              </a:pPr>
              <a:t>‹#›</a:t>
            </a:fld>
            <a:endParaRPr lang="ru-RU"/>
          </a:p>
        </p:txBody>
      </p:sp>
    </p:spTree>
    <p:extLst>
      <p:ext uri="{BB962C8B-B14F-4D97-AF65-F5344CB8AC3E}">
        <p14:creationId xmlns:p14="http://schemas.microsoft.com/office/powerpoint/2010/main" val="2960248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54F36F7-40FF-4256-9893-16F686191FA6}" type="datetime1">
              <a:rPr lang="ru-RU" smtClean="0"/>
              <a:pPr>
                <a:defRPr/>
              </a:pPr>
              <a:t>30.05.2017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225B937-6C10-4F4E-9158-E48852373C7C}" type="slidenum">
              <a:rPr lang="ru-RU"/>
              <a:pPr>
                <a:defRPr/>
              </a:pPr>
              <a:t>‹#›</a:t>
            </a:fld>
            <a:endParaRPr lang="ru-RU"/>
          </a:p>
        </p:txBody>
      </p:sp>
    </p:spTree>
    <p:extLst>
      <p:ext uri="{BB962C8B-B14F-4D97-AF65-F5344CB8AC3E}">
        <p14:creationId xmlns:p14="http://schemas.microsoft.com/office/powerpoint/2010/main" val="119068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CAB7192-B196-4426-B9F0-5D6A1B54F24A}" type="datetime1">
              <a:rPr lang="ru-RU" smtClean="0"/>
              <a:pPr>
                <a:defRPr/>
              </a:pPr>
              <a:t>30.05.2017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95EFD4A-6500-4410-8FF3-19FABB4E87A0}" type="slidenum">
              <a:rPr lang="ru-RU"/>
              <a:pPr>
                <a:defRPr/>
              </a:pPr>
              <a:t>‹#›</a:t>
            </a:fld>
            <a:endParaRPr lang="ru-RU"/>
          </a:p>
        </p:txBody>
      </p:sp>
    </p:spTree>
    <p:extLst>
      <p:ext uri="{BB962C8B-B14F-4D97-AF65-F5344CB8AC3E}">
        <p14:creationId xmlns:p14="http://schemas.microsoft.com/office/powerpoint/2010/main" val="1860489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7780B5F-DBCE-4CE0-A3A5-C1FAC7A8B307}" type="datetime1">
              <a:rPr lang="ru-RU" smtClean="0"/>
              <a:pPr>
                <a:defRPr/>
              </a:pPr>
              <a:t>30.05.2017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9C4612F-A261-4B1E-8893-45C4F91485DB}" type="slidenum">
              <a:rPr lang="ru-RU"/>
              <a:pPr>
                <a:defRPr/>
              </a:pPr>
              <a:t>‹#›</a:t>
            </a:fld>
            <a:endParaRPr lang="ru-RU"/>
          </a:p>
        </p:txBody>
      </p:sp>
    </p:spTree>
    <p:extLst>
      <p:ext uri="{BB962C8B-B14F-4D97-AF65-F5344CB8AC3E}">
        <p14:creationId xmlns:p14="http://schemas.microsoft.com/office/powerpoint/2010/main" val="2411745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DC8713B-51CC-48A9-A7A3-DD6A8FBEDB09}" type="datetime1">
              <a:rPr lang="ru-RU" smtClean="0"/>
              <a:pPr>
                <a:defRPr/>
              </a:pPr>
              <a:t>30.05.2017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5BD9A4E-9C2C-4976-B578-16D78B7E4C6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4076"/>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5" name="Капля 4"/>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6" name="TextBox 5"/>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3" name="Прямоугольник 2"/>
          <p:cNvSpPr/>
          <p:nvPr/>
        </p:nvSpPr>
        <p:spPr>
          <a:xfrm>
            <a:off x="629562" y="2233067"/>
            <a:ext cx="7884876" cy="1200329"/>
          </a:xfrm>
          <a:prstGeom prst="rect">
            <a:avLst/>
          </a:prstGeom>
        </p:spPr>
        <p:txBody>
          <a:bodyPr wrap="square">
            <a:spAutoFit/>
          </a:bodyPr>
          <a:lstStyle/>
          <a:p>
            <a:pPr algn="ctr"/>
            <a:r>
              <a:rPr lang="ru-RU" sz="3600" b="1" dirty="0" smtClean="0">
                <a:solidFill>
                  <a:schemeClr val="tx2"/>
                </a:solidFill>
              </a:rPr>
              <a:t>Утверждение новой редакции Положения о членстве в СРО</a:t>
            </a:r>
            <a:endParaRPr lang="ru-RU" sz="3600" b="1" dirty="0">
              <a:solidFill>
                <a:schemeClr val="tx2"/>
              </a:solidFill>
            </a:endParaRPr>
          </a:p>
        </p:txBody>
      </p:sp>
    </p:spTree>
    <p:extLst>
      <p:ext uri="{BB962C8B-B14F-4D97-AF65-F5344CB8AC3E}">
        <p14:creationId xmlns:p14="http://schemas.microsoft.com/office/powerpoint/2010/main" val="1964100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en-US" sz="2000" b="1" dirty="0" err="1" smtClean="0">
                <a:solidFill>
                  <a:srgbClr val="C00000"/>
                </a:solidFill>
                <a:latin typeface="Arial" panose="020B0604020202020204" pitchFamily="34" charset="0"/>
                <a:cs typeface="Arial" panose="020B0604020202020204" pitchFamily="34" charset="0"/>
              </a:rPr>
              <a:t>членам</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установленные в квалификационных стандартах</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5" name="Объект 4"/>
          <p:cNvSpPr>
            <a:spLocks noGrp="1"/>
          </p:cNvSpPr>
          <p:nvPr>
            <p:ph idx="1"/>
          </p:nvPr>
        </p:nvSpPr>
        <p:spPr>
          <a:xfrm>
            <a:off x="457200" y="1772817"/>
            <a:ext cx="8229600" cy="2592288"/>
          </a:xfrm>
        </p:spPr>
        <p:txBody>
          <a:bodyPr/>
          <a:lstStyle/>
          <a:p>
            <a:pPr marL="0" indent="0" algn="just">
              <a:buNone/>
            </a:pPr>
            <a:r>
              <a:rPr lang="ru-RU" sz="2000" b="1" dirty="0">
                <a:solidFill>
                  <a:schemeClr val="tx2">
                    <a:lumMod val="75000"/>
                  </a:schemeClr>
                </a:solidFill>
              </a:rPr>
              <a:t>Квалификационные стандарты </a:t>
            </a:r>
            <a:r>
              <a:rPr lang="ru-RU" sz="2000" b="1" dirty="0" smtClean="0">
                <a:solidFill>
                  <a:schemeClr val="tx2">
                    <a:lumMod val="75000"/>
                  </a:schemeClr>
                </a:solidFill>
              </a:rPr>
              <a:t>-</a:t>
            </a:r>
            <a:r>
              <a:rPr lang="ru-RU" sz="2000" dirty="0" smtClean="0">
                <a:solidFill>
                  <a:schemeClr val="tx2">
                    <a:lumMod val="75000"/>
                  </a:schemeClr>
                </a:solidFill>
              </a:rPr>
              <a:t> внутренние документы СРО,  определяющими </a:t>
            </a:r>
            <a:r>
              <a:rPr lang="ru-RU" sz="2000" dirty="0">
                <a:solidFill>
                  <a:schemeClr val="tx2">
                    <a:lumMod val="75000"/>
                  </a:schemeClr>
                </a:solidFill>
              </a:rPr>
              <a:t>характеристики квалификации (требуемые уровень знаний и умений, уровень самостоятельности при выполнении трудовой функции, дифференцированные в зависимости от направления деятельности), необходимой работникам для осуществления трудовых функций по </a:t>
            </a:r>
            <a:r>
              <a:rPr lang="ru-RU" sz="2000" dirty="0" smtClean="0">
                <a:solidFill>
                  <a:schemeClr val="tx2">
                    <a:lumMod val="75000"/>
                  </a:schemeClr>
                </a:solidFill>
              </a:rPr>
              <a:t>подготовке </a:t>
            </a:r>
            <a:r>
              <a:rPr lang="ru-RU" sz="2000" dirty="0">
                <a:solidFill>
                  <a:schemeClr val="tx2">
                    <a:lumMod val="75000"/>
                  </a:schemeClr>
                </a:solidFill>
              </a:rPr>
              <a:t>проектной документации, осуществлению строительства, реконструкции, капитального ремонта объектов капитального строительства</a:t>
            </a:r>
            <a:r>
              <a:rPr lang="ru-RU" sz="2000" dirty="0" smtClean="0">
                <a:solidFill>
                  <a:schemeClr val="tx2">
                    <a:lumMod val="75000"/>
                  </a:schemeClr>
                </a:solidFill>
              </a:rPr>
              <a:t>.</a:t>
            </a:r>
          </a:p>
          <a:p>
            <a:pPr marL="0" indent="0" algn="ctr">
              <a:buNone/>
            </a:pPr>
            <a:endParaRPr lang="ru-RU" dirty="0">
              <a:solidFill>
                <a:schemeClr val="tx2">
                  <a:lumMod val="75000"/>
                </a:schemeClr>
              </a:solidFill>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8800" y="4437112"/>
            <a:ext cx="2127250" cy="211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566450" y="4405833"/>
            <a:ext cx="6342347" cy="2031325"/>
          </a:xfrm>
          <a:prstGeom prst="rect">
            <a:avLst/>
          </a:prstGeom>
        </p:spPr>
        <p:txBody>
          <a:bodyPr wrap="square">
            <a:spAutoFit/>
          </a:bodyPr>
          <a:lstStyle/>
          <a:p>
            <a:pPr algn="just"/>
            <a:r>
              <a:rPr lang="ru-RU" dirty="0">
                <a:solidFill>
                  <a:schemeClr val="tx2">
                    <a:lumMod val="75000"/>
                  </a:schemeClr>
                </a:solidFill>
              </a:rPr>
              <a:t>В соответствии с разъяснениями </a:t>
            </a:r>
            <a:r>
              <a:rPr lang="ru-RU" dirty="0" err="1">
                <a:solidFill>
                  <a:schemeClr val="tx2">
                    <a:lumMod val="75000"/>
                  </a:schemeClr>
                </a:solidFill>
              </a:rPr>
              <a:t>Ростехнадзора</a:t>
            </a:r>
            <a:r>
              <a:rPr lang="ru-RU" dirty="0">
                <a:solidFill>
                  <a:schemeClr val="tx2">
                    <a:lumMod val="75000"/>
                  </a:schemeClr>
                </a:solidFill>
              </a:rPr>
              <a:t> России, квалификационные стандарты должны быть разработаны в отношении </a:t>
            </a:r>
            <a:r>
              <a:rPr lang="ru-RU" b="1" dirty="0">
                <a:solidFill>
                  <a:schemeClr val="tx2">
                    <a:lumMod val="75000"/>
                  </a:schemeClr>
                </a:solidFill>
              </a:rPr>
              <a:t>каждого специалиста</a:t>
            </a:r>
            <a:r>
              <a:rPr lang="ru-RU" dirty="0">
                <a:solidFill>
                  <a:schemeClr val="tx2">
                    <a:lumMod val="75000"/>
                  </a:schemeClr>
                </a:solidFill>
              </a:rPr>
              <a:t>, наличие которого необходимо для подтверждения соответствия юридического лица или индивидуального предпринимателя условиям членства в саморегулируемой организации. </a:t>
            </a:r>
          </a:p>
        </p:txBody>
      </p:sp>
    </p:spTree>
    <p:extLst>
      <p:ext uri="{BB962C8B-B14F-4D97-AF65-F5344CB8AC3E}">
        <p14:creationId xmlns:p14="http://schemas.microsoft.com/office/powerpoint/2010/main" val="182939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327398" y="527050"/>
            <a:ext cx="8565082" cy="432050"/>
          </a:xfrm>
        </p:spPr>
        <p:txBody>
          <a:bodyPr/>
          <a:lstStyle/>
          <a:p>
            <a:r>
              <a:rPr lang="ru-RU" sz="2000" b="1" dirty="0" smtClean="0">
                <a:solidFill>
                  <a:srgbClr val="C00000"/>
                </a:solidFill>
                <a:latin typeface="Arial" panose="020B0604020202020204" pitchFamily="34" charset="0"/>
                <a:cs typeface="Arial" panose="020B0604020202020204" pitchFamily="34" charset="0"/>
              </a:rPr>
              <a:t>Документы, представляемые в СРО</a:t>
            </a:r>
            <a:endParaRPr lang="ru-RU" sz="2000" b="1" dirty="0">
              <a:solidFill>
                <a:srgbClr val="C00000"/>
              </a:solidFill>
              <a:latin typeface="Arial" panose="020B0604020202020204" pitchFamily="34" charset="0"/>
              <a:cs typeface="Arial" panose="020B0604020202020204" pitchFamily="34" charset="0"/>
            </a:endParaRPr>
          </a:p>
        </p:txBody>
      </p:sp>
      <p:graphicFrame>
        <p:nvGraphicFramePr>
          <p:cNvPr id="13" name="Объект 12"/>
          <p:cNvGraphicFramePr>
            <a:graphicFrameLocks noGrp="1"/>
          </p:cNvGraphicFramePr>
          <p:nvPr>
            <p:ph idx="1"/>
            <p:extLst>
              <p:ext uri="{D42A27DB-BD31-4B8C-83A1-F6EECF244321}">
                <p14:modId xmlns:p14="http://schemas.microsoft.com/office/powerpoint/2010/main" val="2601057183"/>
              </p:ext>
            </p:extLst>
          </p:nvPr>
        </p:nvGraphicFramePr>
        <p:xfrm>
          <a:off x="251520" y="980728"/>
          <a:ext cx="8640960" cy="5679440"/>
        </p:xfrm>
        <a:graphic>
          <a:graphicData uri="http://schemas.openxmlformats.org/drawingml/2006/table">
            <a:tbl>
              <a:tblPr firstRow="1" bandRow="1">
                <a:tableStyleId>{5C22544A-7EE6-4342-B048-85BDC9FD1C3A}</a:tableStyleId>
              </a:tblPr>
              <a:tblGrid>
                <a:gridCol w="691327">
                  <a:extLst>
                    <a:ext uri="{9D8B030D-6E8A-4147-A177-3AD203B41FA5}">
                      <a16:colId xmlns="" xmlns:a16="http://schemas.microsoft.com/office/drawing/2014/main" val="20000"/>
                    </a:ext>
                  </a:extLst>
                </a:gridCol>
                <a:gridCol w="7949633">
                  <a:extLst>
                    <a:ext uri="{9D8B030D-6E8A-4147-A177-3AD203B41FA5}">
                      <a16:colId xmlns="" xmlns:a16="http://schemas.microsoft.com/office/drawing/2014/main" val="20001"/>
                    </a:ext>
                  </a:extLst>
                </a:gridCol>
              </a:tblGrid>
              <a:tr h="370840">
                <a:tc>
                  <a:txBody>
                    <a:bodyPr/>
                    <a:lstStyle/>
                    <a:p>
                      <a:pPr algn="ctr"/>
                      <a:r>
                        <a:rPr lang="ru-RU" dirty="0" smtClean="0"/>
                        <a:t>№</a:t>
                      </a:r>
                      <a:r>
                        <a:rPr lang="ru-RU" baseline="0" dirty="0" smtClean="0"/>
                        <a:t> п/п</a:t>
                      </a:r>
                      <a:endParaRPr lang="ru-RU" dirty="0"/>
                    </a:p>
                  </a:txBody>
                  <a:tcPr anchor="ctr"/>
                </a:tc>
                <a:tc>
                  <a:txBody>
                    <a:bodyPr/>
                    <a:lstStyle/>
                    <a:p>
                      <a:pPr algn="ctr"/>
                      <a:r>
                        <a:rPr lang="ru-RU" dirty="0" smtClean="0"/>
                        <a:t>Наименование документа</a:t>
                      </a:r>
                      <a:endParaRPr lang="ru-RU" dirty="0"/>
                    </a:p>
                  </a:txBody>
                  <a:tcPr anchor="ctr"/>
                </a:tc>
                <a:extLst>
                  <a:ext uri="{0D108BD9-81ED-4DB2-BD59-A6C34878D82A}">
                    <a16:rowId xmlns="" xmlns:a16="http://schemas.microsoft.com/office/drawing/2014/main" val="10000"/>
                  </a:ext>
                </a:extLst>
              </a:tr>
              <a:tr h="370840">
                <a:tc>
                  <a:txBody>
                    <a:bodyPr/>
                    <a:lstStyle/>
                    <a:p>
                      <a:pPr algn="ctr"/>
                      <a:endParaRPr lang="ru-RU" dirty="0" smtClean="0">
                        <a:solidFill>
                          <a:srgbClr val="C00000"/>
                        </a:solidFill>
                      </a:endParaRPr>
                    </a:p>
                    <a:p>
                      <a:pPr algn="ctr"/>
                      <a:r>
                        <a:rPr lang="ru-RU" dirty="0" smtClean="0">
                          <a:solidFill>
                            <a:srgbClr val="C00000"/>
                          </a:solidFill>
                        </a:rPr>
                        <a:t>1</a:t>
                      </a:r>
                      <a:endParaRPr lang="ru-RU" dirty="0">
                        <a:solidFill>
                          <a:srgbClr val="C00000"/>
                        </a:solidFill>
                      </a:endParaRPr>
                    </a:p>
                  </a:txBody>
                  <a:tcPr/>
                </a:tc>
                <a:tc>
                  <a:txBody>
                    <a:bodyPr/>
                    <a:lstStyle/>
                    <a:p>
                      <a:pPr algn="just"/>
                      <a:r>
                        <a:rPr lang="ru-RU" dirty="0" smtClean="0">
                          <a:solidFill>
                            <a:schemeClr val="tx2">
                              <a:lumMod val="75000"/>
                            </a:schemeClr>
                          </a:solidFill>
                        </a:rPr>
                        <a:t>Учредительные документы и документы о государственной регистрации.</a:t>
                      </a:r>
                    </a:p>
                    <a:p>
                      <a:pPr algn="just"/>
                      <a:r>
                        <a:rPr lang="ru-RU" dirty="0" smtClean="0">
                          <a:solidFill>
                            <a:schemeClr val="tx2">
                              <a:lumMod val="75000"/>
                            </a:schemeClr>
                          </a:solidFill>
                        </a:rPr>
                        <a:t>Для</a:t>
                      </a:r>
                      <a:r>
                        <a:rPr lang="ru-RU" baseline="0" dirty="0" smtClean="0">
                          <a:solidFill>
                            <a:schemeClr val="tx2">
                              <a:lumMod val="75000"/>
                            </a:schemeClr>
                          </a:solidFill>
                        </a:rPr>
                        <a:t> иностранных компаний дополнительно - документы об открытии представительства, филиала, иного обособленного подразделения.</a:t>
                      </a:r>
                      <a:endParaRPr lang="ru-RU" dirty="0">
                        <a:solidFill>
                          <a:schemeClr val="tx2">
                            <a:lumMod val="75000"/>
                          </a:schemeClr>
                        </a:solidFill>
                      </a:endParaRPr>
                    </a:p>
                  </a:txBody>
                  <a:tcPr/>
                </a:tc>
                <a:extLst>
                  <a:ext uri="{0D108BD9-81ED-4DB2-BD59-A6C34878D82A}">
                    <a16:rowId xmlns="" xmlns:a16="http://schemas.microsoft.com/office/drawing/2014/main" val="10001"/>
                  </a:ext>
                </a:extLst>
              </a:tr>
              <a:tr h="370840">
                <a:tc>
                  <a:txBody>
                    <a:bodyPr/>
                    <a:lstStyle/>
                    <a:p>
                      <a:pPr algn="ctr"/>
                      <a:r>
                        <a:rPr lang="ru-RU" dirty="0" smtClean="0">
                          <a:solidFill>
                            <a:srgbClr val="C00000"/>
                          </a:solidFill>
                        </a:rPr>
                        <a:t>2</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a:t>
                      </a:r>
                      <a:r>
                        <a:rPr lang="ru-RU" baseline="0" dirty="0" smtClean="0">
                          <a:solidFill>
                            <a:schemeClr val="tx2">
                              <a:lumMod val="75000"/>
                            </a:schemeClr>
                          </a:solidFill>
                        </a:rPr>
                        <a:t> подтверждающие наличие соответствующего образования, стажа работы, повышения квалификации руководителей и специалистов.</a:t>
                      </a:r>
                      <a:endParaRPr lang="ru-RU" dirty="0">
                        <a:solidFill>
                          <a:schemeClr val="tx2">
                            <a:lumMod val="75000"/>
                          </a:schemeClr>
                        </a:solidFill>
                      </a:endParaRPr>
                    </a:p>
                  </a:txBody>
                  <a:tcPr/>
                </a:tc>
                <a:extLst>
                  <a:ext uri="{0D108BD9-81ED-4DB2-BD59-A6C34878D82A}">
                    <a16:rowId xmlns="" xmlns:a16="http://schemas.microsoft.com/office/drawing/2014/main" val="10002"/>
                  </a:ext>
                </a:extLst>
              </a:tr>
              <a:tr h="370840">
                <a:tc>
                  <a:txBody>
                    <a:bodyPr/>
                    <a:lstStyle/>
                    <a:p>
                      <a:pPr algn="ctr"/>
                      <a:endParaRPr lang="ru-RU" dirty="0" smtClean="0">
                        <a:solidFill>
                          <a:srgbClr val="C00000"/>
                        </a:solidFill>
                      </a:endParaRPr>
                    </a:p>
                    <a:p>
                      <a:pPr algn="ctr"/>
                      <a:r>
                        <a:rPr lang="ru-RU" dirty="0" smtClean="0">
                          <a:solidFill>
                            <a:srgbClr val="C00000"/>
                          </a:solidFill>
                        </a:rPr>
                        <a:t>3</a:t>
                      </a:r>
                      <a:endParaRPr lang="ru-RU" dirty="0">
                        <a:solidFill>
                          <a:srgbClr val="C00000"/>
                        </a:solidFill>
                      </a:endParaRPr>
                    </a:p>
                  </a:txBody>
                  <a:tcPr/>
                </a:tc>
                <a:tc>
                  <a:txBody>
                    <a:bodyPr/>
                    <a:lstStyle/>
                    <a:p>
                      <a:pPr algn="just"/>
                      <a:r>
                        <a:rPr lang="ru-RU" dirty="0" smtClean="0">
                          <a:solidFill>
                            <a:schemeClr val="tx2">
                              <a:lumMod val="75000"/>
                            </a:schemeClr>
                          </a:solidFill>
                        </a:rPr>
                        <a:t>В отношении специалистов</a:t>
                      </a:r>
                      <a:r>
                        <a:rPr lang="ru-RU" baseline="0" dirty="0" smtClean="0">
                          <a:solidFill>
                            <a:schemeClr val="tx2">
                              <a:lumMod val="75000"/>
                            </a:schemeClr>
                          </a:solidFill>
                        </a:rPr>
                        <a:t> по организации проектирования/строительства:</a:t>
                      </a:r>
                    </a:p>
                    <a:p>
                      <a:pPr marL="538163" indent="-285750" algn="just">
                        <a:buFont typeface="Arial" panose="020B0604020202020204" pitchFamily="34" charset="0"/>
                        <a:buChar char="•"/>
                      </a:pPr>
                      <a:r>
                        <a:rPr lang="ru-RU" baseline="0" dirty="0" smtClean="0">
                          <a:solidFill>
                            <a:schemeClr val="tx2">
                              <a:lumMod val="75000"/>
                            </a:schemeClr>
                          </a:solidFill>
                        </a:rPr>
                        <a:t>документы, подтверждающие наличие специалистов по месту основной работы;</a:t>
                      </a:r>
                    </a:p>
                    <a:p>
                      <a:pPr marL="538163" indent="-285750" algn="just">
                        <a:buFont typeface="Arial" panose="020B0604020202020204" pitchFamily="34" charset="0"/>
                        <a:buChar char="•"/>
                      </a:pPr>
                      <a:r>
                        <a:rPr lang="ru-RU" dirty="0" smtClean="0">
                          <a:solidFill>
                            <a:schemeClr val="tx2">
                              <a:lumMod val="75000"/>
                            </a:schemeClr>
                          </a:solidFill>
                        </a:rPr>
                        <a:t>должностные инструкции специалистов;</a:t>
                      </a:r>
                    </a:p>
                    <a:p>
                      <a:pPr marL="538163" indent="-285750" algn="just">
                        <a:buFont typeface="Arial" panose="020B0604020202020204" pitchFamily="34" charset="0"/>
                        <a:buChar char="•"/>
                      </a:pPr>
                      <a:r>
                        <a:rPr lang="ru-RU" dirty="0" smtClean="0">
                          <a:solidFill>
                            <a:schemeClr val="tx2">
                              <a:lumMod val="75000"/>
                            </a:schemeClr>
                          </a:solidFill>
                        </a:rPr>
                        <a:t>документы, подтверждающие включение специалистов в НРС.</a:t>
                      </a:r>
                      <a:endParaRPr lang="ru-RU" dirty="0">
                        <a:solidFill>
                          <a:schemeClr val="tx2">
                            <a:lumMod val="75000"/>
                          </a:schemeClr>
                        </a:solidFill>
                      </a:endParaRPr>
                    </a:p>
                  </a:txBody>
                  <a:tcPr/>
                </a:tc>
                <a:extLst>
                  <a:ext uri="{0D108BD9-81ED-4DB2-BD59-A6C34878D82A}">
                    <a16:rowId xmlns="" xmlns:a16="http://schemas.microsoft.com/office/drawing/2014/main" val="10003"/>
                  </a:ext>
                </a:extLst>
              </a:tr>
              <a:tr h="370840">
                <a:tc>
                  <a:txBody>
                    <a:bodyPr/>
                    <a:lstStyle/>
                    <a:p>
                      <a:pPr algn="ctr"/>
                      <a:r>
                        <a:rPr lang="ru-RU" dirty="0" smtClean="0">
                          <a:solidFill>
                            <a:srgbClr val="C00000"/>
                          </a:solidFill>
                        </a:rPr>
                        <a:t>4</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 о системе аттестации работников, подлежащих аттестации по правилам, установленным </a:t>
                      </a:r>
                      <a:r>
                        <a:rPr lang="ru-RU" dirty="0" err="1" smtClean="0">
                          <a:solidFill>
                            <a:schemeClr val="tx2">
                              <a:lumMod val="75000"/>
                            </a:schemeClr>
                          </a:solidFill>
                        </a:rPr>
                        <a:t>Ростехнадзором</a:t>
                      </a:r>
                      <a:r>
                        <a:rPr lang="ru-RU" baseline="0" dirty="0" smtClean="0">
                          <a:solidFill>
                            <a:schemeClr val="tx2">
                              <a:lumMod val="75000"/>
                            </a:schemeClr>
                          </a:solidFill>
                        </a:rPr>
                        <a:t> России.</a:t>
                      </a:r>
                      <a:r>
                        <a:rPr lang="ru-RU" dirty="0" smtClean="0">
                          <a:solidFill>
                            <a:schemeClr val="tx2">
                              <a:lumMod val="75000"/>
                            </a:schemeClr>
                          </a:solidFill>
                        </a:rPr>
                        <a:t> </a:t>
                      </a:r>
                      <a:endParaRPr lang="ru-RU" dirty="0">
                        <a:solidFill>
                          <a:schemeClr val="tx2">
                            <a:lumMod val="75000"/>
                          </a:schemeClr>
                        </a:solidFill>
                      </a:endParaRPr>
                    </a:p>
                  </a:txBody>
                  <a:tcPr/>
                </a:tc>
                <a:extLst>
                  <a:ext uri="{0D108BD9-81ED-4DB2-BD59-A6C34878D82A}">
                    <a16:rowId xmlns="" xmlns:a16="http://schemas.microsoft.com/office/drawing/2014/main" val="10004"/>
                  </a:ext>
                </a:extLst>
              </a:tr>
              <a:tr h="370840">
                <a:tc>
                  <a:txBody>
                    <a:bodyPr/>
                    <a:lstStyle/>
                    <a:p>
                      <a:pPr algn="ctr"/>
                      <a:r>
                        <a:rPr lang="ru-RU" dirty="0" smtClean="0">
                          <a:solidFill>
                            <a:srgbClr val="C00000"/>
                          </a:solidFill>
                        </a:rPr>
                        <a:t>5</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 подтверждающие наличие необходимого имущества в соответствии со стандартами на процессы выполнения работ.</a:t>
                      </a:r>
                      <a:endParaRPr lang="ru-RU" dirty="0">
                        <a:solidFill>
                          <a:schemeClr val="tx2">
                            <a:lumMod val="75000"/>
                          </a:schemeClr>
                        </a:solidFill>
                      </a:endParaRPr>
                    </a:p>
                  </a:txBody>
                  <a:tcPr/>
                </a:tc>
                <a:extLst>
                  <a:ext uri="{0D108BD9-81ED-4DB2-BD59-A6C34878D82A}">
                    <a16:rowId xmlns="" xmlns:a16="http://schemas.microsoft.com/office/drawing/2014/main" val="10005"/>
                  </a:ext>
                </a:extLst>
              </a:tr>
              <a:tr h="370840">
                <a:tc>
                  <a:txBody>
                    <a:bodyPr/>
                    <a:lstStyle/>
                    <a:p>
                      <a:pPr algn="ctr"/>
                      <a:r>
                        <a:rPr lang="ru-RU" dirty="0" smtClean="0">
                          <a:solidFill>
                            <a:srgbClr val="C00000"/>
                          </a:solidFill>
                        </a:rPr>
                        <a:t>6</a:t>
                      </a:r>
                      <a:endParaRPr lang="ru-RU" dirty="0">
                        <a:solidFill>
                          <a:srgbClr val="C00000"/>
                        </a:solidFill>
                      </a:endParaRPr>
                    </a:p>
                  </a:txBody>
                  <a:tcPr/>
                </a:tc>
                <a:tc>
                  <a:txBody>
                    <a:bodyPr/>
                    <a:lstStyle/>
                    <a:p>
                      <a:pPr algn="just"/>
                      <a:r>
                        <a:rPr lang="ru-RU" dirty="0" smtClean="0">
                          <a:solidFill>
                            <a:schemeClr val="tx2">
                              <a:lumMod val="75000"/>
                            </a:schemeClr>
                          </a:solidFill>
                        </a:rPr>
                        <a:t>Документы по контролю качества.</a:t>
                      </a:r>
                      <a:endParaRPr lang="ru-RU" dirty="0">
                        <a:solidFill>
                          <a:schemeClr val="tx2">
                            <a:lumMod val="75000"/>
                          </a:schemeClr>
                        </a:solidFill>
                      </a:endParaRPr>
                    </a:p>
                  </a:txBody>
                  <a:tcPr/>
                </a:tc>
                <a:extLst>
                  <a:ext uri="{0D108BD9-81ED-4DB2-BD59-A6C34878D82A}">
                    <a16:rowId xmlns="" xmlns:a16="http://schemas.microsoft.com/office/drawing/2014/main" val="10006"/>
                  </a:ext>
                </a:extLst>
              </a:tr>
              <a:tr h="370840">
                <a:tc>
                  <a:txBody>
                    <a:bodyPr/>
                    <a:lstStyle/>
                    <a:p>
                      <a:pPr algn="ctr"/>
                      <a:r>
                        <a:rPr lang="ru-RU" dirty="0" smtClean="0">
                          <a:solidFill>
                            <a:srgbClr val="C00000"/>
                          </a:solidFill>
                        </a:rPr>
                        <a:t>7</a:t>
                      </a:r>
                      <a:endParaRPr lang="ru-RU" dirty="0">
                        <a:solidFill>
                          <a:srgbClr val="C00000"/>
                        </a:solidFill>
                      </a:endParaRPr>
                    </a:p>
                  </a:txBody>
                  <a:tcPr/>
                </a:tc>
                <a:tc>
                  <a:txBody>
                    <a:bodyPr/>
                    <a:lstStyle/>
                    <a:p>
                      <a:r>
                        <a:rPr lang="ru-RU" dirty="0" smtClean="0">
                          <a:solidFill>
                            <a:schemeClr val="tx2">
                              <a:lumMod val="75000"/>
                            </a:schemeClr>
                          </a:solidFill>
                        </a:rPr>
                        <a:t>Лицензия в области использования атомной энергии.</a:t>
                      </a:r>
                      <a:endParaRPr lang="ru-RU" dirty="0">
                        <a:solidFill>
                          <a:schemeClr val="tx2">
                            <a:lumMod val="75000"/>
                          </a:schemeClr>
                        </a:solidFill>
                      </a:endParaRPr>
                    </a:p>
                  </a:txBody>
                  <a:tcPr/>
                </a:tc>
                <a:extLst>
                  <a:ext uri="{0D108BD9-81ED-4DB2-BD59-A6C34878D82A}">
                    <a16:rowId xmlns="" xmlns:a16="http://schemas.microsoft.com/office/drawing/2014/main" val="10007"/>
                  </a:ext>
                </a:extLst>
              </a:tr>
            </a:tbl>
          </a:graphicData>
        </a:graphic>
      </p:graphicFrame>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Tree>
    <p:extLst>
      <p:ext uri="{BB962C8B-B14F-4D97-AF65-F5344CB8AC3E}">
        <p14:creationId xmlns:p14="http://schemas.microsoft.com/office/powerpoint/2010/main" val="48021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130" y="116632"/>
            <a:ext cx="7966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4000" dirty="0" smtClean="0">
                <a:solidFill>
                  <a:srgbClr val="C00000"/>
                </a:solidFill>
              </a:rPr>
              <a:t>Основания прекращения членства</a:t>
            </a:r>
            <a:endParaRPr lang="ru-RU" sz="40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290840219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Прямоугольник 7"/>
          <p:cNvSpPr/>
          <p:nvPr/>
        </p:nvSpPr>
        <p:spPr>
          <a:xfrm>
            <a:off x="899592" y="2204864"/>
            <a:ext cx="360040" cy="523220"/>
          </a:xfrm>
          <a:prstGeom prst="rect">
            <a:avLst/>
          </a:prstGeom>
        </p:spPr>
        <p:txBody>
          <a:bodyPr wrap="square">
            <a:spAutoFit/>
          </a:bodyPr>
          <a:lstStyle/>
          <a:p>
            <a:r>
              <a:rPr lang="ru-RU" sz="2800" b="1" dirty="0">
                <a:solidFill>
                  <a:srgbClr val="C00000"/>
                </a:solidFill>
              </a:rPr>
              <a:t>1</a:t>
            </a:r>
          </a:p>
        </p:txBody>
      </p:sp>
      <p:sp>
        <p:nvSpPr>
          <p:cNvPr id="10" name="Прямоугольник 9"/>
          <p:cNvSpPr/>
          <p:nvPr/>
        </p:nvSpPr>
        <p:spPr>
          <a:xfrm>
            <a:off x="1259632" y="3573016"/>
            <a:ext cx="385042" cy="523220"/>
          </a:xfrm>
          <a:prstGeom prst="rect">
            <a:avLst/>
          </a:prstGeom>
        </p:spPr>
        <p:txBody>
          <a:bodyPr wrap="none">
            <a:spAutoFit/>
          </a:bodyPr>
          <a:lstStyle/>
          <a:p>
            <a:r>
              <a:rPr lang="ru-RU" sz="2800" b="1" dirty="0">
                <a:solidFill>
                  <a:srgbClr val="C00000"/>
                </a:solidFill>
              </a:rPr>
              <a:t>2</a:t>
            </a:r>
          </a:p>
        </p:txBody>
      </p:sp>
      <p:sp>
        <p:nvSpPr>
          <p:cNvPr id="11" name="Прямоугольник 10"/>
          <p:cNvSpPr/>
          <p:nvPr/>
        </p:nvSpPr>
        <p:spPr>
          <a:xfrm>
            <a:off x="899592" y="4941168"/>
            <a:ext cx="385042" cy="523220"/>
          </a:xfrm>
          <a:prstGeom prst="rect">
            <a:avLst/>
          </a:prstGeom>
        </p:spPr>
        <p:txBody>
          <a:bodyPr wrap="none">
            <a:spAutoFit/>
          </a:bodyPr>
          <a:lstStyle/>
          <a:p>
            <a:r>
              <a:rPr lang="ru-RU" sz="2800" b="1" dirty="0">
                <a:solidFill>
                  <a:srgbClr val="C00000"/>
                </a:solidFill>
              </a:rPr>
              <a:t>3</a:t>
            </a:r>
          </a:p>
        </p:txBody>
      </p:sp>
    </p:spTree>
    <p:extLst>
      <p:ext uri="{BB962C8B-B14F-4D97-AF65-F5344CB8AC3E}">
        <p14:creationId xmlns:p14="http://schemas.microsoft.com/office/powerpoint/2010/main" val="2762183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4076"/>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5" name="Капля 4"/>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6" name="TextBox 5"/>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3" name="Прямоугольник 2"/>
          <p:cNvSpPr/>
          <p:nvPr/>
        </p:nvSpPr>
        <p:spPr>
          <a:xfrm>
            <a:off x="323528" y="963115"/>
            <a:ext cx="8064896" cy="3046988"/>
          </a:xfrm>
          <a:prstGeom prst="rect">
            <a:avLst/>
          </a:prstGeom>
        </p:spPr>
        <p:txBody>
          <a:bodyPr wrap="square">
            <a:spAutoFit/>
          </a:bodyPr>
          <a:lstStyle/>
          <a:p>
            <a:pPr algn="just"/>
            <a:r>
              <a:rPr lang="ru-RU" sz="2400" b="1" dirty="0" smtClean="0">
                <a:solidFill>
                  <a:srgbClr val="C00000"/>
                </a:solidFill>
              </a:rPr>
              <a:t>ВАЖНО!</a:t>
            </a:r>
            <a:r>
              <a:rPr lang="ru-RU" sz="2400" dirty="0" smtClean="0">
                <a:solidFill>
                  <a:schemeClr val="tx2"/>
                </a:solidFill>
              </a:rPr>
              <a:t>  После 01.07.2017, в  </a:t>
            </a:r>
            <a:r>
              <a:rPr lang="ru-RU" sz="2400" dirty="0">
                <a:solidFill>
                  <a:schemeClr val="tx2"/>
                </a:solidFill>
              </a:rPr>
              <a:t>случае прекращения индивидуальным предпринимателем или юридическим лицом членства в саморегулируемой организации такой индивидуальный предприниматель или такое юридическое лицо </a:t>
            </a:r>
            <a:r>
              <a:rPr lang="ru-RU" sz="2400" b="1" u="sng" dirty="0">
                <a:solidFill>
                  <a:schemeClr val="tx2"/>
                </a:solidFill>
              </a:rPr>
              <a:t>в течение одного года </a:t>
            </a:r>
            <a:r>
              <a:rPr lang="ru-RU" sz="2400" dirty="0">
                <a:solidFill>
                  <a:schemeClr val="tx2"/>
                </a:solidFill>
              </a:rPr>
              <a:t>не могут быть вновь приняты в члены саморегулируемой организации.</a:t>
            </a:r>
            <a:endParaRPr lang="ru-RU" sz="2400" dirty="0" smtClean="0">
              <a:solidFill>
                <a:schemeClr val="tx2"/>
              </a:solidFill>
            </a:endParaRPr>
          </a:p>
          <a:p>
            <a:endParaRPr lang="ru-RU" sz="2400" dirty="0">
              <a:solidFill>
                <a:schemeClr val="tx2"/>
              </a:solidFill>
            </a:endParaRPr>
          </a:p>
        </p:txBody>
      </p:sp>
      <p:pic>
        <p:nvPicPr>
          <p:cNvPr id="6146" name="Picture 2" descr="Похожее изображ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3473624"/>
            <a:ext cx="3384375" cy="338437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1520" y="4077072"/>
            <a:ext cx="6840760" cy="1569660"/>
          </a:xfrm>
          <a:prstGeom prst="rect">
            <a:avLst/>
          </a:prstGeom>
        </p:spPr>
        <p:txBody>
          <a:bodyPr wrap="square">
            <a:spAutoFit/>
          </a:bodyPr>
          <a:lstStyle/>
          <a:p>
            <a:r>
              <a:rPr lang="ru-RU" sz="2400" dirty="0">
                <a:solidFill>
                  <a:srgbClr val="C00000"/>
                </a:solidFill>
              </a:rPr>
              <a:t>Основание:</a:t>
            </a:r>
            <a:r>
              <a:rPr lang="ru-RU" sz="2400" dirty="0">
                <a:solidFill>
                  <a:schemeClr val="tx2"/>
                </a:solidFill>
              </a:rPr>
              <a:t> </a:t>
            </a:r>
            <a:endParaRPr lang="ru-RU" sz="2400" dirty="0" smtClean="0">
              <a:solidFill>
                <a:schemeClr val="tx2"/>
              </a:solidFill>
            </a:endParaRPr>
          </a:p>
          <a:p>
            <a:pPr algn="just"/>
            <a:r>
              <a:rPr lang="ru-RU" sz="2400" dirty="0" smtClean="0">
                <a:solidFill>
                  <a:schemeClr val="tx2"/>
                </a:solidFill>
              </a:rPr>
              <a:t>часть </a:t>
            </a:r>
            <a:r>
              <a:rPr lang="ru-RU" sz="2400" dirty="0">
                <a:solidFill>
                  <a:schemeClr val="tx2"/>
                </a:solidFill>
              </a:rPr>
              <a:t>6 статьи 55.7 Градостроительного кодекса РФ (в ред. Федерального закона № 372-ФЗ).</a:t>
            </a:r>
          </a:p>
        </p:txBody>
      </p:sp>
    </p:spTree>
    <p:extLst>
      <p:ext uri="{BB962C8B-B14F-4D97-AF65-F5344CB8AC3E}">
        <p14:creationId xmlns:p14="http://schemas.microsoft.com/office/powerpoint/2010/main" val="3039010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576" y="188640"/>
            <a:ext cx="7966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3600" dirty="0" smtClean="0">
                <a:solidFill>
                  <a:srgbClr val="C00000"/>
                </a:solidFill>
              </a:rPr>
              <a:t>Основания исключения из Ассоциации</a:t>
            </a:r>
            <a:endParaRPr lang="ru-RU" sz="36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82391131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Прямоугольник 7"/>
          <p:cNvSpPr/>
          <p:nvPr/>
        </p:nvSpPr>
        <p:spPr>
          <a:xfrm>
            <a:off x="899592" y="2276872"/>
            <a:ext cx="360040" cy="523220"/>
          </a:xfrm>
          <a:prstGeom prst="rect">
            <a:avLst/>
          </a:prstGeom>
        </p:spPr>
        <p:txBody>
          <a:bodyPr wrap="square">
            <a:spAutoFit/>
          </a:bodyPr>
          <a:lstStyle/>
          <a:p>
            <a:r>
              <a:rPr lang="ru-RU" sz="2800" b="1" dirty="0">
                <a:solidFill>
                  <a:srgbClr val="C00000"/>
                </a:solidFill>
              </a:rPr>
              <a:t>1</a:t>
            </a:r>
          </a:p>
        </p:txBody>
      </p:sp>
      <p:sp>
        <p:nvSpPr>
          <p:cNvPr id="2" name="Прямоугольник 1"/>
          <p:cNvSpPr/>
          <p:nvPr/>
        </p:nvSpPr>
        <p:spPr>
          <a:xfrm>
            <a:off x="1241837" y="3576310"/>
            <a:ext cx="449162" cy="523220"/>
          </a:xfrm>
          <a:prstGeom prst="rect">
            <a:avLst/>
          </a:prstGeom>
        </p:spPr>
        <p:txBody>
          <a:bodyPr wrap="none">
            <a:spAutoFit/>
          </a:bodyPr>
          <a:lstStyle/>
          <a:p>
            <a:r>
              <a:rPr lang="ru-RU" sz="2800" b="1" dirty="0">
                <a:solidFill>
                  <a:srgbClr val="C00000"/>
                </a:solidFill>
              </a:rPr>
              <a:t>2</a:t>
            </a:r>
            <a:r>
              <a:rPr lang="ru-RU" dirty="0"/>
              <a:t> </a:t>
            </a:r>
          </a:p>
        </p:txBody>
      </p:sp>
      <p:sp>
        <p:nvSpPr>
          <p:cNvPr id="4" name="Прямоугольник 3"/>
          <p:cNvSpPr/>
          <p:nvPr/>
        </p:nvSpPr>
        <p:spPr>
          <a:xfrm>
            <a:off x="899592" y="4941168"/>
            <a:ext cx="385042" cy="523220"/>
          </a:xfrm>
          <a:prstGeom prst="rect">
            <a:avLst/>
          </a:prstGeom>
        </p:spPr>
        <p:txBody>
          <a:bodyPr wrap="none">
            <a:spAutoFit/>
          </a:bodyPr>
          <a:lstStyle/>
          <a:p>
            <a:r>
              <a:rPr lang="ru-RU" sz="2800" b="1" dirty="0">
                <a:solidFill>
                  <a:srgbClr val="C00000"/>
                </a:solidFill>
              </a:rPr>
              <a:t>3</a:t>
            </a:r>
          </a:p>
        </p:txBody>
      </p:sp>
    </p:spTree>
    <p:extLst>
      <p:ext uri="{BB962C8B-B14F-4D97-AF65-F5344CB8AC3E}">
        <p14:creationId xmlns:p14="http://schemas.microsoft.com/office/powerpoint/2010/main" val="3831075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576" y="188640"/>
            <a:ext cx="60491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3600" dirty="0" smtClean="0">
                <a:solidFill>
                  <a:srgbClr val="C00000"/>
                </a:solidFill>
              </a:rPr>
              <a:t>Основания исключения из Ассоциации</a:t>
            </a:r>
            <a:endParaRPr lang="ru-RU" sz="36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1215154317"/>
              </p:ext>
            </p:extLst>
          </p:nvPr>
        </p:nvGraphicFramePr>
        <p:xfrm>
          <a:off x="457200" y="1412776"/>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974043" y="2050579"/>
            <a:ext cx="385042" cy="523220"/>
          </a:xfrm>
          <a:prstGeom prst="rect">
            <a:avLst/>
          </a:prstGeom>
        </p:spPr>
        <p:txBody>
          <a:bodyPr wrap="none">
            <a:spAutoFit/>
          </a:bodyPr>
          <a:lstStyle/>
          <a:p>
            <a:r>
              <a:rPr lang="ru-RU" sz="2800" b="1" dirty="0">
                <a:solidFill>
                  <a:srgbClr val="C00000"/>
                </a:solidFill>
              </a:rPr>
              <a:t>4</a:t>
            </a:r>
          </a:p>
        </p:txBody>
      </p:sp>
      <p:sp>
        <p:nvSpPr>
          <p:cNvPr id="5" name="Прямоугольник 4"/>
          <p:cNvSpPr/>
          <p:nvPr/>
        </p:nvSpPr>
        <p:spPr>
          <a:xfrm>
            <a:off x="1329169" y="3507482"/>
            <a:ext cx="385042" cy="523220"/>
          </a:xfrm>
          <a:prstGeom prst="rect">
            <a:avLst/>
          </a:prstGeom>
        </p:spPr>
        <p:txBody>
          <a:bodyPr wrap="none">
            <a:spAutoFit/>
          </a:bodyPr>
          <a:lstStyle/>
          <a:p>
            <a:r>
              <a:rPr lang="ru-RU" sz="2800" b="1" dirty="0">
                <a:solidFill>
                  <a:srgbClr val="C00000"/>
                </a:solidFill>
              </a:rPr>
              <a:t>5</a:t>
            </a:r>
          </a:p>
        </p:txBody>
      </p:sp>
      <p:sp>
        <p:nvSpPr>
          <p:cNvPr id="8" name="Прямоугольник 7"/>
          <p:cNvSpPr/>
          <p:nvPr/>
        </p:nvSpPr>
        <p:spPr>
          <a:xfrm>
            <a:off x="902063" y="5277941"/>
            <a:ext cx="385042" cy="523220"/>
          </a:xfrm>
          <a:prstGeom prst="rect">
            <a:avLst/>
          </a:prstGeom>
        </p:spPr>
        <p:txBody>
          <a:bodyPr wrap="none">
            <a:spAutoFit/>
          </a:bodyPr>
          <a:lstStyle/>
          <a:p>
            <a:r>
              <a:rPr lang="ru-RU" sz="2800" b="1" dirty="0">
                <a:solidFill>
                  <a:srgbClr val="C00000"/>
                </a:solidFill>
              </a:rPr>
              <a:t>6</a:t>
            </a:r>
          </a:p>
        </p:txBody>
      </p:sp>
    </p:spTree>
    <p:extLst>
      <p:ext uri="{BB962C8B-B14F-4D97-AF65-F5344CB8AC3E}">
        <p14:creationId xmlns:p14="http://schemas.microsoft.com/office/powerpoint/2010/main" val="1276698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15" name="Капля 14"/>
          <p:cNvSpPr/>
          <p:nvPr/>
        </p:nvSpPr>
        <p:spPr>
          <a:xfrm rot="5400000">
            <a:off x="215516"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dirty="0" smtClean="0">
                <a:solidFill>
                  <a:schemeClr val="bg1"/>
                </a:solidFill>
                <a:latin typeface="Arial Black" pitchFamily="34" charset="0"/>
              </a:rPr>
              <a:t>2.2</a:t>
            </a:r>
            <a:endParaRPr lang="ru-RU" sz="1400" dirty="0">
              <a:solidFill>
                <a:schemeClr val="bg1"/>
              </a:solidFill>
              <a:latin typeface="Arial Black" pitchFamily="34" charset="0"/>
            </a:endParaRPr>
          </a:p>
        </p:txBody>
      </p:sp>
      <p:sp>
        <p:nvSpPr>
          <p:cNvPr id="7" name="TextBox 15"/>
          <p:cNvSpPr txBox="1">
            <a:spLocks noChangeArrowheads="1"/>
          </p:cNvSpPr>
          <p:nvPr/>
        </p:nvSpPr>
        <p:spPr bwMode="auto">
          <a:xfrm>
            <a:off x="755576" y="188640"/>
            <a:ext cx="58330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200" b="1" dirty="0" smtClean="0">
                <a:solidFill>
                  <a:srgbClr val="C00000"/>
                </a:solidFill>
              </a:rPr>
              <a:t>Второй </a:t>
            </a:r>
            <a:r>
              <a:rPr lang="ru-RU" altLang="ru-RU" sz="1200" b="1" dirty="0">
                <a:solidFill>
                  <a:srgbClr val="C00000"/>
                </a:solidFill>
              </a:rPr>
              <a:t>вопрос повестки </a:t>
            </a:r>
            <a:r>
              <a:rPr lang="ru-RU" altLang="ru-RU" sz="1200" b="1" dirty="0" smtClean="0">
                <a:solidFill>
                  <a:srgbClr val="C00000"/>
                </a:solidFill>
              </a:rPr>
              <a:t>дня</a:t>
            </a:r>
            <a:endParaRPr lang="ru-RU" altLang="ru-RU" sz="1600" b="1" dirty="0">
              <a:solidFill>
                <a:srgbClr val="C00000"/>
              </a:solidFill>
              <a:latin typeface="Calibri" pitchFamily="34" charset="0"/>
            </a:endParaRPr>
          </a:p>
        </p:txBody>
      </p:sp>
      <p:sp>
        <p:nvSpPr>
          <p:cNvPr id="3" name="Заголовок 2"/>
          <p:cNvSpPr>
            <a:spLocks noGrp="1"/>
          </p:cNvSpPr>
          <p:nvPr>
            <p:ph type="title"/>
          </p:nvPr>
        </p:nvSpPr>
        <p:spPr>
          <a:xfrm>
            <a:off x="457200" y="620690"/>
            <a:ext cx="8229600" cy="796947"/>
          </a:xfrm>
        </p:spPr>
        <p:txBody>
          <a:bodyPr/>
          <a:lstStyle/>
          <a:p>
            <a:r>
              <a:rPr lang="ru-RU" sz="3600" dirty="0" smtClean="0">
                <a:solidFill>
                  <a:srgbClr val="C00000"/>
                </a:solidFill>
              </a:rPr>
              <a:t>Основания исключения из Ассоциации</a:t>
            </a:r>
            <a:endParaRPr lang="ru-RU" sz="3600" dirty="0">
              <a:solidFill>
                <a:srgbClr val="C0000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92108069"/>
              </p:ext>
            </p:extLst>
          </p:nvPr>
        </p:nvGraphicFramePr>
        <p:xfrm>
          <a:off x="457200" y="1412776"/>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846410" y="1959521"/>
            <a:ext cx="385042" cy="523220"/>
          </a:xfrm>
          <a:prstGeom prst="rect">
            <a:avLst/>
          </a:prstGeom>
        </p:spPr>
        <p:txBody>
          <a:bodyPr wrap="none">
            <a:spAutoFit/>
          </a:bodyPr>
          <a:lstStyle/>
          <a:p>
            <a:r>
              <a:rPr lang="ru-RU" sz="2800" b="1" dirty="0">
                <a:solidFill>
                  <a:srgbClr val="C00000"/>
                </a:solidFill>
              </a:rPr>
              <a:t>7</a:t>
            </a:r>
          </a:p>
        </p:txBody>
      </p:sp>
      <p:sp>
        <p:nvSpPr>
          <p:cNvPr id="4" name="Прямоугольник 3"/>
          <p:cNvSpPr/>
          <p:nvPr/>
        </p:nvSpPr>
        <p:spPr>
          <a:xfrm>
            <a:off x="1284634" y="3111252"/>
            <a:ext cx="385042" cy="523220"/>
          </a:xfrm>
          <a:prstGeom prst="rect">
            <a:avLst/>
          </a:prstGeom>
        </p:spPr>
        <p:txBody>
          <a:bodyPr wrap="none">
            <a:spAutoFit/>
          </a:bodyPr>
          <a:lstStyle/>
          <a:p>
            <a:r>
              <a:rPr lang="ru-RU" sz="2800" b="1" dirty="0">
                <a:solidFill>
                  <a:srgbClr val="C00000"/>
                </a:solidFill>
              </a:rPr>
              <a:t>8</a:t>
            </a:r>
          </a:p>
        </p:txBody>
      </p:sp>
      <p:sp>
        <p:nvSpPr>
          <p:cNvPr id="5" name="Прямоугольник 4"/>
          <p:cNvSpPr/>
          <p:nvPr/>
        </p:nvSpPr>
        <p:spPr>
          <a:xfrm>
            <a:off x="1284634" y="4293096"/>
            <a:ext cx="385042" cy="523220"/>
          </a:xfrm>
          <a:prstGeom prst="rect">
            <a:avLst/>
          </a:prstGeom>
        </p:spPr>
        <p:txBody>
          <a:bodyPr wrap="none">
            <a:spAutoFit/>
          </a:bodyPr>
          <a:lstStyle/>
          <a:p>
            <a:r>
              <a:rPr lang="ru-RU" sz="2800" b="1" dirty="0">
                <a:solidFill>
                  <a:srgbClr val="C00000"/>
                </a:solidFill>
              </a:rPr>
              <a:t>9</a:t>
            </a:r>
          </a:p>
        </p:txBody>
      </p:sp>
      <p:sp>
        <p:nvSpPr>
          <p:cNvPr id="8" name="Прямоугольник 7"/>
          <p:cNvSpPr/>
          <p:nvPr/>
        </p:nvSpPr>
        <p:spPr>
          <a:xfrm>
            <a:off x="746223" y="5517232"/>
            <a:ext cx="585417" cy="523220"/>
          </a:xfrm>
          <a:prstGeom prst="rect">
            <a:avLst/>
          </a:prstGeom>
        </p:spPr>
        <p:txBody>
          <a:bodyPr wrap="none">
            <a:spAutoFit/>
          </a:bodyPr>
          <a:lstStyle/>
          <a:p>
            <a:r>
              <a:rPr lang="ru-RU" sz="2800" b="1" dirty="0">
                <a:solidFill>
                  <a:srgbClr val="C00000"/>
                </a:solidFill>
              </a:rPr>
              <a:t>10</a:t>
            </a:r>
          </a:p>
        </p:txBody>
      </p:sp>
    </p:spTree>
    <p:extLst>
      <p:ext uri="{BB962C8B-B14F-4D97-AF65-F5344CB8AC3E}">
        <p14:creationId xmlns:p14="http://schemas.microsoft.com/office/powerpoint/2010/main" val="1414747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10" name="Заголовок 9"/>
          <p:cNvSpPr>
            <a:spLocks noGrp="1"/>
          </p:cNvSpPr>
          <p:nvPr>
            <p:ph type="title"/>
          </p:nvPr>
        </p:nvSpPr>
        <p:spPr>
          <a:xfrm>
            <a:off x="457200" y="527050"/>
            <a:ext cx="8229600" cy="890588"/>
          </a:xfrm>
        </p:spPr>
        <p:txBody>
          <a:bodyPr/>
          <a:lstStyle/>
          <a:p>
            <a:r>
              <a:rPr lang="ru-RU" sz="3600" dirty="0">
                <a:solidFill>
                  <a:schemeClr val="tx2">
                    <a:lumMod val="75000"/>
                  </a:schemeClr>
                </a:solidFill>
                <a:latin typeface="Arial" panose="020B0604020202020204" pitchFamily="34" charset="0"/>
                <a:cs typeface="Arial" panose="020B0604020202020204" pitchFamily="34" charset="0"/>
              </a:rPr>
              <a:t>Требования к членам СРО</a:t>
            </a:r>
            <a:endParaRPr lang="ru-RU" sz="3600" dirty="0">
              <a:latin typeface="Arial" panose="020B0604020202020204" pitchFamily="34" charset="0"/>
              <a:cs typeface="Arial" panose="020B0604020202020204" pitchFamily="34" charset="0"/>
            </a:endParaRPr>
          </a:p>
        </p:txBody>
      </p:sp>
      <p:graphicFrame>
        <p:nvGraphicFramePr>
          <p:cNvPr id="13" name="Объект 12"/>
          <p:cNvGraphicFramePr>
            <a:graphicFrameLocks noGrp="1"/>
          </p:cNvGraphicFramePr>
          <p:nvPr>
            <p:ph idx="1"/>
            <p:extLst>
              <p:ext uri="{D42A27DB-BD31-4B8C-83A1-F6EECF244321}">
                <p14:modId xmlns:p14="http://schemas.microsoft.com/office/powerpoint/2010/main" val="2938994067"/>
              </p:ext>
            </p:extLst>
          </p:nvPr>
        </p:nvGraphicFramePr>
        <p:xfrm>
          <a:off x="534603" y="1607914"/>
          <a:ext cx="4834880" cy="4493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2536" y="1878343"/>
            <a:ext cx="404177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5796136" y="1878343"/>
            <a:ext cx="2890664" cy="40324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latin typeface="Arial" panose="020B0604020202020204" pitchFamily="34" charset="0"/>
              <a:cs typeface="Arial" panose="020B0604020202020204" pitchFamily="34" charset="0"/>
            </a:endParaRPr>
          </a:p>
        </p:txBody>
      </p:sp>
      <p:sp>
        <p:nvSpPr>
          <p:cNvPr id="16" name="TextBox 15"/>
          <p:cNvSpPr txBox="1"/>
          <p:nvPr/>
        </p:nvSpPr>
        <p:spPr>
          <a:xfrm>
            <a:off x="6089340" y="2659393"/>
            <a:ext cx="2304256" cy="2308324"/>
          </a:xfrm>
          <a:prstGeom prst="rect">
            <a:avLst/>
          </a:prstGeom>
          <a:noFill/>
        </p:spPr>
        <p:txBody>
          <a:bodyPr wrap="square" rtlCol="0">
            <a:spAutoFit/>
          </a:bodyPr>
          <a:lstStyle/>
          <a:p>
            <a:pPr algn="ctr"/>
            <a:r>
              <a:rPr lang="ru-RU" dirty="0">
                <a:solidFill>
                  <a:schemeClr val="bg1"/>
                </a:solidFill>
                <a:latin typeface="Arial" panose="020B0604020202020204" pitchFamily="34" charset="0"/>
                <a:cs typeface="Arial" panose="020B0604020202020204" pitchFamily="34" charset="0"/>
              </a:rPr>
              <a:t>Положение о членстве в СРО, </a:t>
            </a:r>
            <a:endParaRPr lang="en-US" dirty="0" smtClean="0">
              <a:solidFill>
                <a:schemeClr val="bg1"/>
              </a:solidFill>
              <a:latin typeface="Arial" panose="020B0604020202020204" pitchFamily="34" charset="0"/>
              <a:cs typeface="Arial" panose="020B0604020202020204" pitchFamily="34" charset="0"/>
            </a:endParaRPr>
          </a:p>
          <a:p>
            <a:pPr algn="ctr"/>
            <a:r>
              <a:rPr lang="ru-RU" dirty="0" smtClean="0">
                <a:solidFill>
                  <a:schemeClr val="bg1"/>
                </a:solidFill>
                <a:latin typeface="Arial" panose="020B0604020202020204" pitchFamily="34" charset="0"/>
                <a:cs typeface="Arial" panose="020B0604020202020204" pitchFamily="34" charset="0"/>
              </a:rPr>
              <a:t>в </a:t>
            </a:r>
            <a:r>
              <a:rPr lang="ru-RU" dirty="0">
                <a:solidFill>
                  <a:schemeClr val="bg1"/>
                </a:solidFill>
                <a:latin typeface="Arial" panose="020B0604020202020204" pitchFamily="34" charset="0"/>
                <a:cs typeface="Arial" panose="020B0604020202020204" pitchFamily="34" charset="0"/>
              </a:rPr>
              <a:t>том числе о требованиях </a:t>
            </a:r>
            <a:endParaRPr lang="en-US" dirty="0" smtClean="0">
              <a:solidFill>
                <a:schemeClr val="bg1"/>
              </a:solidFill>
              <a:latin typeface="Arial" panose="020B0604020202020204" pitchFamily="34" charset="0"/>
              <a:cs typeface="Arial" panose="020B0604020202020204" pitchFamily="34" charset="0"/>
            </a:endParaRPr>
          </a:p>
          <a:p>
            <a:pPr algn="ctr"/>
            <a:r>
              <a:rPr lang="ru-RU" dirty="0" smtClean="0">
                <a:solidFill>
                  <a:schemeClr val="bg1"/>
                </a:solidFill>
                <a:latin typeface="Arial" panose="020B0604020202020204" pitchFamily="34" charset="0"/>
                <a:cs typeface="Arial" panose="020B0604020202020204" pitchFamily="34" charset="0"/>
              </a:rPr>
              <a:t>к </a:t>
            </a:r>
            <a:r>
              <a:rPr lang="ru-RU" dirty="0">
                <a:solidFill>
                  <a:schemeClr val="bg1"/>
                </a:solidFill>
                <a:latin typeface="Arial" panose="020B0604020202020204" pitchFamily="34" charset="0"/>
                <a:cs typeface="Arial" panose="020B0604020202020204" pitchFamily="34" charset="0"/>
              </a:rPr>
              <a:t>членам СРО,  </a:t>
            </a:r>
          </a:p>
          <a:p>
            <a:pPr algn="ctr"/>
            <a:r>
              <a:rPr lang="ru-RU" dirty="0">
                <a:solidFill>
                  <a:schemeClr val="bg1"/>
                </a:solidFill>
                <a:latin typeface="Arial" panose="020B0604020202020204" pitchFamily="34" charset="0"/>
                <a:cs typeface="Arial" panose="020B0604020202020204" pitchFamily="34" charset="0"/>
              </a:rPr>
              <a:t>о размере, порядке расчета и уплаты </a:t>
            </a:r>
            <a:r>
              <a:rPr lang="ru-RU" dirty="0" smtClean="0">
                <a:solidFill>
                  <a:schemeClr val="bg1"/>
                </a:solidFill>
                <a:latin typeface="Arial" panose="020B0604020202020204" pitchFamily="34" charset="0"/>
                <a:cs typeface="Arial" panose="020B0604020202020204" pitchFamily="34" charset="0"/>
              </a:rPr>
              <a:t>взносов</a:t>
            </a:r>
            <a:endParaRPr lang="ru-RU" dirty="0">
              <a:solidFill>
                <a:schemeClr val="bg1"/>
              </a:solidFill>
              <a:latin typeface="Arial" panose="020B0604020202020204" pitchFamily="34" charset="0"/>
              <a:cs typeface="Arial" panose="020B0604020202020204" pitchFamily="34" charset="0"/>
            </a:endParaRPr>
          </a:p>
        </p:txBody>
      </p:sp>
      <p:pic>
        <p:nvPicPr>
          <p:cNvPr id="2051"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43400" y="1196752"/>
            <a:ext cx="404177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Капля 10"/>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12" name="TextBox 11"/>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Tree>
    <p:extLst>
      <p:ext uri="{BB962C8B-B14F-4D97-AF65-F5344CB8AC3E}">
        <p14:creationId xmlns:p14="http://schemas.microsoft.com/office/powerpoint/2010/main" val="1271933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4076"/>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p>
        </p:txBody>
      </p:sp>
      <p:sp>
        <p:nvSpPr>
          <p:cNvPr id="5" name="Капля 4"/>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6" name="TextBox 5"/>
          <p:cNvSpPr txBox="1">
            <a:spLocks noChangeArrowheads="1"/>
          </p:cNvSpPr>
          <p:nvPr/>
        </p:nvSpPr>
        <p:spPr bwMode="auto">
          <a:xfrm>
            <a:off x="854075" y="188913"/>
            <a:ext cx="767836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2" name="Заголовок 1"/>
          <p:cNvSpPr>
            <a:spLocks noGrp="1"/>
          </p:cNvSpPr>
          <p:nvPr>
            <p:ph type="title"/>
          </p:nvPr>
        </p:nvSpPr>
        <p:spPr>
          <a:xfrm>
            <a:off x="457200" y="764704"/>
            <a:ext cx="8229600" cy="652934"/>
          </a:xfrm>
        </p:spPr>
        <p:txBody>
          <a:bodyPr/>
          <a:lstStyle/>
          <a:p>
            <a:r>
              <a:rPr lang="ru-RU" dirty="0" smtClean="0">
                <a:solidFill>
                  <a:schemeClr val="tx2">
                    <a:lumMod val="75000"/>
                  </a:schemeClr>
                </a:solidFill>
              </a:rPr>
              <a:t>При разработке учтены:</a:t>
            </a:r>
            <a:endParaRPr lang="ru-RU" dirty="0">
              <a:solidFill>
                <a:schemeClr val="tx2">
                  <a:lumMod val="75000"/>
                </a:schemeClr>
              </a:solidFill>
            </a:endParaRPr>
          </a:p>
        </p:txBody>
      </p:sp>
      <p:graphicFrame>
        <p:nvGraphicFramePr>
          <p:cNvPr id="3" name="Объект 2"/>
          <p:cNvGraphicFramePr>
            <a:graphicFrameLocks noGrp="1"/>
          </p:cNvGraphicFramePr>
          <p:nvPr>
            <p:ph idx="1"/>
            <p:extLst>
              <p:ext uri="{D42A27DB-BD31-4B8C-83A1-F6EECF244321}">
                <p14:modId xmlns:p14="http://schemas.microsoft.com/office/powerpoint/2010/main" val="4079613895"/>
              </p:ext>
            </p:extLst>
          </p:nvPr>
        </p:nvGraphicFramePr>
        <p:xfrm>
          <a:off x="457200" y="1600200"/>
          <a:ext cx="8229600" cy="49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7584" y="2279526"/>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87624" y="3717032"/>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27584" y="5157192"/>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6310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en-US" sz="2000" b="1" dirty="0" err="1" smtClean="0">
                <a:solidFill>
                  <a:srgbClr val="C00000"/>
                </a:solidFill>
                <a:latin typeface="Arial" panose="020B0604020202020204" pitchFamily="34" charset="0"/>
                <a:cs typeface="Arial" panose="020B0604020202020204" pitchFamily="34" charset="0"/>
              </a:rPr>
              <a:t>членам</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выполняющим работы на объектах капитального строительства (за исключением особо опасных, технически сложных и уникальных объектов,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graphicFrame>
        <p:nvGraphicFramePr>
          <p:cNvPr id="9" name="Объект 8"/>
          <p:cNvGraphicFramePr>
            <a:graphicFrameLocks noGrp="1"/>
          </p:cNvGraphicFramePr>
          <p:nvPr>
            <p:ph idx="1"/>
            <p:extLst>
              <p:ext uri="{D42A27DB-BD31-4B8C-83A1-F6EECF244321}">
                <p14:modId xmlns:p14="http://schemas.microsoft.com/office/powerpoint/2010/main" val="3508973200"/>
              </p:ext>
            </p:extLst>
          </p:nvPr>
        </p:nvGraphicFramePr>
        <p:xfrm>
          <a:off x="457200" y="1988840"/>
          <a:ext cx="8229600" cy="4032448"/>
        </p:xfrm>
        <a:graphic>
          <a:graphicData uri="http://schemas.openxmlformats.org/drawingml/2006/table">
            <a:tbl>
              <a:tblPr firstRow="1" bandRow="1">
                <a:tableStyleId>{69CF1AB2-1976-4502-BF36-3FF5EA218861}</a:tableStyleId>
              </a:tblPr>
              <a:tblGrid>
                <a:gridCol w="4114800">
                  <a:extLst>
                    <a:ext uri="{9D8B030D-6E8A-4147-A177-3AD203B41FA5}">
                      <a16:colId xmlns="" xmlns:a16="http://schemas.microsoft.com/office/drawing/2014/main" val="20000"/>
                    </a:ext>
                  </a:extLst>
                </a:gridCol>
                <a:gridCol w="4114800">
                  <a:extLst>
                    <a:ext uri="{9D8B030D-6E8A-4147-A177-3AD203B41FA5}">
                      <a16:colId xmlns="" xmlns:a16="http://schemas.microsoft.com/office/drawing/2014/main" val="20001"/>
                    </a:ext>
                  </a:extLst>
                </a:gridCol>
              </a:tblGrid>
              <a:tr h="2458810">
                <a:tc>
                  <a:txBody>
                    <a:bodyPr/>
                    <a:lstStyle/>
                    <a:p>
                      <a:r>
                        <a:rPr lang="ru-RU" b="0" dirty="0" smtClean="0"/>
                        <a:t>квалификационные требования к индивидуальным предпринимателям, а также руководителям юридического лица, самостоятельно организующим подготовку проектной документации/ строительство</a:t>
                      </a:r>
                      <a:r>
                        <a:rPr lang="ru-RU" b="0" baseline="0" dirty="0" smtClean="0"/>
                        <a:t>, </a:t>
                      </a:r>
                      <a:r>
                        <a:rPr lang="ru-RU" b="0" u="sng" baseline="0" dirty="0" smtClean="0"/>
                        <a:t>но не являющихся специалистами по организации проектирования/строительства</a:t>
                      </a:r>
                      <a:endParaRPr lang="ru-RU" b="0" u="sng" dirty="0"/>
                    </a:p>
                  </a:txBody>
                  <a:tcPr/>
                </a:tc>
                <a:tc>
                  <a:txBody>
                    <a:bodyPr/>
                    <a:lstStyle/>
                    <a:p>
                      <a:pPr algn="ctr"/>
                      <a:endParaRPr lang="en-US" b="0" dirty="0" smtClean="0"/>
                    </a:p>
                    <a:p>
                      <a:pPr algn="ctr"/>
                      <a:endParaRPr lang="en-US" b="0" dirty="0" smtClean="0"/>
                    </a:p>
                    <a:p>
                      <a:pPr algn="ctr"/>
                      <a:r>
                        <a:rPr lang="ru-RU" b="0" dirty="0" smtClean="0"/>
                        <a:t>наличие высшего образования соответствующего профиля и стажа работы по специальности не менее чем пять лет</a:t>
                      </a:r>
                      <a:endParaRPr lang="ru-RU" b="0" dirty="0"/>
                    </a:p>
                  </a:txBody>
                  <a:tcPr/>
                </a:tc>
                <a:extLst>
                  <a:ext uri="{0D108BD9-81ED-4DB2-BD59-A6C34878D82A}">
                    <a16:rowId xmlns="" xmlns:a16="http://schemas.microsoft.com/office/drawing/2014/main" val="10000"/>
                  </a:ext>
                </a:extLst>
              </a:tr>
              <a:tr h="1573638">
                <a:tc>
                  <a:txBody>
                    <a:bodyPr/>
                    <a:lstStyle/>
                    <a:p>
                      <a:r>
                        <a:rPr lang="ru-RU" dirty="0" smtClean="0"/>
                        <a:t>требования к наличию у индивидуального предпринимателя или юридического лица специалистов по организации проектирования/ строительства</a:t>
                      </a:r>
                      <a:endParaRPr lang="ru-RU" dirty="0"/>
                    </a:p>
                  </a:txBody>
                  <a:tcPr/>
                </a:tc>
                <a:tc>
                  <a:txBody>
                    <a:bodyPr/>
                    <a:lstStyle/>
                    <a:p>
                      <a:pPr algn="ctr"/>
                      <a:endParaRPr lang="en-US" dirty="0" smtClean="0"/>
                    </a:p>
                    <a:p>
                      <a:pPr algn="ctr"/>
                      <a:r>
                        <a:rPr lang="ru-RU" dirty="0" smtClean="0"/>
                        <a:t>не менее чем два специалиста по месту основной работы</a:t>
                      </a:r>
                      <a:r>
                        <a:rPr lang="en-US" dirty="0" smtClean="0"/>
                        <a:t>, </a:t>
                      </a:r>
                    </a:p>
                    <a:p>
                      <a:pPr algn="ctr"/>
                      <a:r>
                        <a:rPr lang="en-US" dirty="0" err="1" smtClean="0"/>
                        <a:t>сведения</a:t>
                      </a:r>
                      <a:r>
                        <a:rPr lang="en-US" dirty="0" smtClean="0"/>
                        <a:t> о </a:t>
                      </a:r>
                      <a:r>
                        <a:rPr lang="en-US" dirty="0" err="1" smtClean="0"/>
                        <a:t>которых</a:t>
                      </a:r>
                      <a:r>
                        <a:rPr lang="en-US" dirty="0" smtClean="0"/>
                        <a:t> </a:t>
                      </a:r>
                      <a:r>
                        <a:rPr lang="en-US" dirty="0" err="1" smtClean="0"/>
                        <a:t>включены</a:t>
                      </a:r>
                      <a:r>
                        <a:rPr lang="en-US" dirty="0" smtClean="0"/>
                        <a:t> в </a:t>
                      </a:r>
                      <a:r>
                        <a:rPr lang="en-US" dirty="0" err="1" smtClean="0"/>
                        <a:t>национальный</a:t>
                      </a:r>
                      <a:r>
                        <a:rPr lang="en-US" baseline="0" dirty="0" smtClean="0"/>
                        <a:t> </a:t>
                      </a:r>
                      <a:r>
                        <a:rPr lang="en-US" baseline="0" dirty="0" err="1" smtClean="0"/>
                        <a:t>реестр</a:t>
                      </a:r>
                      <a:r>
                        <a:rPr lang="en-US" baseline="0" dirty="0" smtClean="0"/>
                        <a:t> </a:t>
                      </a:r>
                      <a:r>
                        <a:rPr lang="en-US" baseline="0" dirty="0" err="1" smtClean="0"/>
                        <a:t>специалистов</a:t>
                      </a:r>
                      <a:endParaRPr lang="ru-RU" dirty="0"/>
                    </a:p>
                  </a:txBody>
                  <a:tcPr/>
                </a:tc>
                <a:extLst>
                  <a:ext uri="{0D108BD9-81ED-4DB2-BD59-A6C34878D82A}">
                    <a16:rowId xmlns="" xmlns:a16="http://schemas.microsoft.com/office/drawing/2014/main" val="10001"/>
                  </a:ext>
                </a:extLst>
              </a:tr>
            </a:tbl>
          </a:graphicData>
        </a:graphic>
      </p:graphicFrame>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Tree>
    <p:extLst>
      <p:ext uri="{BB962C8B-B14F-4D97-AF65-F5344CB8AC3E}">
        <p14:creationId xmlns:p14="http://schemas.microsoft.com/office/powerpoint/2010/main" val="251226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en-US" sz="2000" b="1" dirty="0" err="1" smtClean="0">
                <a:solidFill>
                  <a:srgbClr val="C00000"/>
                </a:solidFill>
                <a:latin typeface="Arial" panose="020B0604020202020204" pitchFamily="34" charset="0"/>
                <a:cs typeface="Arial" panose="020B0604020202020204" pitchFamily="34" charset="0"/>
              </a:rPr>
              <a:t>членам</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выполняющим работы на особо опасных, технически сложных и уникальных объектах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11" name="Объект 10"/>
          <p:cNvGraphicFramePr>
            <a:graphicFrameLocks noGrp="1"/>
          </p:cNvGraphicFramePr>
          <p:nvPr>
            <p:ph idx="1"/>
            <p:extLst>
              <p:ext uri="{D42A27DB-BD31-4B8C-83A1-F6EECF244321}">
                <p14:modId xmlns:p14="http://schemas.microsoft.com/office/powerpoint/2010/main" val="2915568270"/>
              </p:ext>
            </p:extLst>
          </p:nvPr>
        </p:nvGraphicFramePr>
        <p:xfrm>
          <a:off x="457200" y="2060575"/>
          <a:ext cx="8229600" cy="4065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9918" y="2564904"/>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4243" y="3717032"/>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4036" y="5013176"/>
            <a:ext cx="6286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3109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224136"/>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a:t>
            </a:r>
            <a:r>
              <a:rPr lang="ru-RU" sz="2000" b="1" dirty="0" smtClean="0">
                <a:solidFill>
                  <a:srgbClr val="C00000"/>
                </a:solidFill>
                <a:latin typeface="Arial" panose="020B0604020202020204" pitchFamily="34" charset="0"/>
                <a:cs typeface="Arial" panose="020B0604020202020204" pitchFamily="34" charset="0"/>
              </a:rPr>
              <a:t> кадровому составу</a:t>
            </a:r>
            <a:r>
              <a:rPr lang="en-US" sz="2000" b="1" dirty="0" smtClean="0">
                <a:solidFill>
                  <a:srgbClr val="C00000"/>
                </a:solidFill>
                <a:latin typeface="Arial" panose="020B0604020202020204" pitchFamily="34" charset="0"/>
                <a:cs typeface="Arial" panose="020B0604020202020204" pitchFamily="34" charset="0"/>
              </a:rPr>
              <a:t> </a:t>
            </a:r>
            <a:r>
              <a:rPr lang="en-US" sz="2000" b="1" dirty="0" err="1" smtClean="0">
                <a:solidFill>
                  <a:srgbClr val="C00000"/>
                </a:solidFill>
                <a:latin typeface="Arial" panose="020B0604020202020204" pitchFamily="34" charset="0"/>
                <a:cs typeface="Arial" panose="020B0604020202020204" pitchFamily="34" charset="0"/>
              </a:rPr>
              <a:t>член</a:t>
            </a:r>
            <a:r>
              <a:rPr lang="ru-RU" sz="2000" b="1" dirty="0" err="1" smtClean="0">
                <a:solidFill>
                  <a:srgbClr val="C00000"/>
                </a:solidFill>
                <a:latin typeface="Arial" panose="020B0604020202020204" pitchFamily="34" charset="0"/>
                <a:cs typeface="Arial" panose="020B0604020202020204" pitchFamily="34" charset="0"/>
              </a:rPr>
              <a:t>ов</a:t>
            </a:r>
            <a:r>
              <a:rPr lang="en-US" sz="2000" b="1" dirty="0" smtClean="0">
                <a:solidFill>
                  <a:srgbClr val="C00000"/>
                </a:solidFill>
                <a:latin typeface="Arial" panose="020B0604020202020204" pitchFamily="34" charset="0"/>
                <a:cs typeface="Arial" panose="020B0604020202020204" pitchFamily="34" charset="0"/>
              </a:rPr>
              <a:t> СРО</a:t>
            </a:r>
            <a:r>
              <a:rPr lang="ru-RU" sz="2000" b="1" dirty="0" smtClean="0">
                <a:solidFill>
                  <a:srgbClr val="C00000"/>
                </a:solidFill>
                <a:latin typeface="Arial" panose="020B0604020202020204" pitchFamily="34" charset="0"/>
                <a:cs typeface="Arial" panose="020B0604020202020204" pitchFamily="34" charset="0"/>
              </a:rPr>
              <a:t>,                       выполняющих работы на особо опасных, технически сложных и уникальных объектах</a:t>
            </a:r>
            <a:br>
              <a:rPr lang="ru-RU" sz="2000" b="1" dirty="0" smtClean="0">
                <a:solidFill>
                  <a:srgbClr val="C00000"/>
                </a:solidFill>
                <a:latin typeface="Arial" panose="020B0604020202020204" pitchFamily="34" charset="0"/>
                <a:cs typeface="Arial" panose="020B0604020202020204" pitchFamily="34" charset="0"/>
              </a:rPr>
            </a:br>
            <a:r>
              <a:rPr lang="ru-RU" sz="2000" b="1" dirty="0" smtClean="0">
                <a:solidFill>
                  <a:srgbClr val="C00000"/>
                </a:solidFill>
                <a:latin typeface="Arial" panose="020B0604020202020204" pitchFamily="34" charset="0"/>
                <a:cs typeface="Arial" panose="020B0604020202020204" pitchFamily="34" charset="0"/>
              </a:rPr>
              <a:t>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318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11" name="Объект 10"/>
          <p:cNvGraphicFramePr>
            <a:graphicFrameLocks noGrp="1"/>
          </p:cNvGraphicFramePr>
          <p:nvPr>
            <p:ph idx="1"/>
            <p:extLst>
              <p:ext uri="{D42A27DB-BD31-4B8C-83A1-F6EECF244321}">
                <p14:modId xmlns:p14="http://schemas.microsoft.com/office/powerpoint/2010/main" val="4167873844"/>
              </p:ext>
            </p:extLst>
          </p:nvPr>
        </p:nvGraphicFramePr>
        <p:xfrm>
          <a:off x="457200" y="2060575"/>
          <a:ext cx="8229600" cy="4065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608512" y="2306985"/>
            <a:ext cx="312906" cy="369332"/>
          </a:xfrm>
          <a:prstGeom prst="rect">
            <a:avLst/>
          </a:prstGeom>
        </p:spPr>
        <p:txBody>
          <a:bodyPr wrap="none">
            <a:spAutoFit/>
          </a:bodyPr>
          <a:lstStyle/>
          <a:p>
            <a:r>
              <a:rPr lang="ru-RU" b="1" dirty="0">
                <a:solidFill>
                  <a:srgbClr val="C00000"/>
                </a:solidFill>
              </a:rPr>
              <a:t>1</a:t>
            </a:r>
            <a:endParaRPr lang="ru-RU" dirty="0">
              <a:solidFill>
                <a:srgbClr val="C00000"/>
              </a:solidFill>
            </a:endParaRPr>
          </a:p>
        </p:txBody>
      </p:sp>
      <p:sp>
        <p:nvSpPr>
          <p:cNvPr id="5" name="Прямоугольник 4"/>
          <p:cNvSpPr/>
          <p:nvPr/>
        </p:nvSpPr>
        <p:spPr>
          <a:xfrm>
            <a:off x="996524" y="2924944"/>
            <a:ext cx="301686" cy="369332"/>
          </a:xfrm>
          <a:prstGeom prst="rect">
            <a:avLst/>
          </a:prstGeom>
        </p:spPr>
        <p:txBody>
          <a:bodyPr wrap="none">
            <a:spAutoFit/>
          </a:bodyPr>
          <a:lstStyle/>
          <a:p>
            <a:r>
              <a:rPr lang="ru-RU" b="1" dirty="0">
                <a:solidFill>
                  <a:srgbClr val="C00000"/>
                </a:solidFill>
                <a:latin typeface="Calibri"/>
                <a:ea typeface="Calibri"/>
                <a:cs typeface="Times New Roman"/>
              </a:rPr>
              <a:t>2</a:t>
            </a:r>
            <a:endParaRPr lang="ru-RU" dirty="0"/>
          </a:p>
        </p:txBody>
      </p:sp>
      <p:sp>
        <p:nvSpPr>
          <p:cNvPr id="6" name="Прямоугольник 5"/>
          <p:cNvSpPr/>
          <p:nvPr/>
        </p:nvSpPr>
        <p:spPr>
          <a:xfrm>
            <a:off x="1165626" y="3573016"/>
            <a:ext cx="301686" cy="369332"/>
          </a:xfrm>
          <a:prstGeom prst="rect">
            <a:avLst/>
          </a:prstGeom>
        </p:spPr>
        <p:txBody>
          <a:bodyPr wrap="none">
            <a:spAutoFit/>
          </a:bodyPr>
          <a:lstStyle/>
          <a:p>
            <a:r>
              <a:rPr lang="ru-RU" b="1" dirty="0">
                <a:solidFill>
                  <a:srgbClr val="C00000"/>
                </a:solidFill>
                <a:latin typeface="Calibri"/>
                <a:ea typeface="Calibri"/>
                <a:cs typeface="Times New Roman"/>
              </a:rPr>
              <a:t>3</a:t>
            </a:r>
            <a:endParaRPr lang="ru-RU" dirty="0"/>
          </a:p>
        </p:txBody>
      </p:sp>
      <p:sp>
        <p:nvSpPr>
          <p:cNvPr id="10" name="Прямоугольник 9"/>
          <p:cNvSpPr/>
          <p:nvPr/>
        </p:nvSpPr>
        <p:spPr>
          <a:xfrm>
            <a:off x="1147367" y="4221088"/>
            <a:ext cx="301686" cy="369332"/>
          </a:xfrm>
          <a:prstGeom prst="rect">
            <a:avLst/>
          </a:prstGeom>
        </p:spPr>
        <p:txBody>
          <a:bodyPr wrap="none">
            <a:spAutoFit/>
          </a:bodyPr>
          <a:lstStyle/>
          <a:p>
            <a:r>
              <a:rPr lang="ru-RU" b="1" dirty="0">
                <a:solidFill>
                  <a:srgbClr val="C00000"/>
                </a:solidFill>
                <a:latin typeface="Calibri"/>
                <a:ea typeface="Calibri"/>
                <a:cs typeface="Times New Roman"/>
              </a:rPr>
              <a:t>4</a:t>
            </a:r>
            <a:endParaRPr lang="ru-RU" dirty="0"/>
          </a:p>
        </p:txBody>
      </p:sp>
      <p:sp>
        <p:nvSpPr>
          <p:cNvPr id="12" name="Прямоугольник 11"/>
          <p:cNvSpPr/>
          <p:nvPr/>
        </p:nvSpPr>
        <p:spPr>
          <a:xfrm>
            <a:off x="996524" y="4869160"/>
            <a:ext cx="301686" cy="369332"/>
          </a:xfrm>
          <a:prstGeom prst="rect">
            <a:avLst/>
          </a:prstGeom>
        </p:spPr>
        <p:txBody>
          <a:bodyPr wrap="none">
            <a:spAutoFit/>
          </a:bodyPr>
          <a:lstStyle/>
          <a:p>
            <a:r>
              <a:rPr lang="ru-RU" b="1" dirty="0">
                <a:solidFill>
                  <a:srgbClr val="C00000"/>
                </a:solidFill>
                <a:latin typeface="Calibri"/>
                <a:ea typeface="Calibri"/>
                <a:cs typeface="Times New Roman"/>
              </a:rPr>
              <a:t>5</a:t>
            </a:r>
            <a:endParaRPr lang="ru-RU" dirty="0"/>
          </a:p>
        </p:txBody>
      </p:sp>
      <p:sp>
        <p:nvSpPr>
          <p:cNvPr id="13" name="Прямоугольник 12"/>
          <p:cNvSpPr/>
          <p:nvPr/>
        </p:nvSpPr>
        <p:spPr>
          <a:xfrm>
            <a:off x="619732" y="5517232"/>
            <a:ext cx="301686" cy="369332"/>
          </a:xfrm>
          <a:prstGeom prst="rect">
            <a:avLst/>
          </a:prstGeom>
        </p:spPr>
        <p:txBody>
          <a:bodyPr wrap="none">
            <a:spAutoFit/>
          </a:bodyPr>
          <a:lstStyle/>
          <a:p>
            <a:r>
              <a:rPr lang="ru-RU" b="1" dirty="0">
                <a:solidFill>
                  <a:srgbClr val="C00000"/>
                </a:solidFill>
                <a:latin typeface="Calibri"/>
                <a:ea typeface="Calibri"/>
                <a:cs typeface="Times New Roman"/>
              </a:rPr>
              <a:t>6</a:t>
            </a:r>
            <a:endParaRPr lang="ru-RU" dirty="0"/>
          </a:p>
        </p:txBody>
      </p:sp>
    </p:spTree>
    <p:extLst>
      <p:ext uri="{BB962C8B-B14F-4D97-AF65-F5344CB8AC3E}">
        <p14:creationId xmlns:p14="http://schemas.microsoft.com/office/powerpoint/2010/main" val="737785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205272" y="595291"/>
            <a:ext cx="8712968" cy="1296144"/>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ru-RU" sz="2000" b="1" dirty="0" smtClean="0">
                <a:solidFill>
                  <a:srgbClr val="C00000"/>
                </a:solidFill>
                <a:latin typeface="Arial" panose="020B0604020202020204" pitchFamily="34" charset="0"/>
                <a:cs typeface="Arial" panose="020B0604020202020204" pitchFamily="34" charset="0"/>
              </a:rPr>
              <a:t>кадровому составу </a:t>
            </a:r>
            <a:r>
              <a:rPr lang="en-US" sz="2000" b="1" dirty="0" err="1" smtClean="0">
                <a:solidFill>
                  <a:srgbClr val="C00000"/>
                </a:solidFill>
                <a:latin typeface="Arial" panose="020B0604020202020204" pitchFamily="34" charset="0"/>
                <a:cs typeface="Arial" panose="020B0604020202020204" pitchFamily="34" charset="0"/>
              </a:rPr>
              <a:t>член</a:t>
            </a:r>
            <a:r>
              <a:rPr lang="ru-RU" sz="2000" b="1" dirty="0" err="1" smtClean="0">
                <a:solidFill>
                  <a:srgbClr val="C00000"/>
                </a:solidFill>
                <a:latin typeface="Arial" panose="020B0604020202020204" pitchFamily="34" charset="0"/>
                <a:cs typeface="Arial" panose="020B0604020202020204" pitchFamily="34" charset="0"/>
              </a:rPr>
              <a:t>ов</a:t>
            </a:r>
            <a:r>
              <a:rPr lang="ru-RU" sz="2000" b="1" dirty="0" smtClean="0">
                <a:solidFill>
                  <a:srgbClr val="C00000"/>
                </a:solidFill>
                <a:latin typeface="Arial" panose="020B0604020202020204" pitchFamily="34" charset="0"/>
                <a:cs typeface="Arial" panose="020B0604020202020204" pitchFamily="34" charset="0"/>
              </a:rPr>
              <a:t> Ассоциации </a:t>
            </a:r>
            <a:r>
              <a:rPr lang="en-US" sz="2000" b="1" dirty="0" smtClean="0">
                <a:solidFill>
                  <a:srgbClr val="C00000"/>
                </a:solidFill>
                <a:latin typeface="Arial" panose="020B0604020202020204" pitchFamily="34" charset="0"/>
                <a:cs typeface="Arial" panose="020B0604020202020204" pitchFamily="34" charset="0"/>
              </a:rPr>
              <a:t>СРО</a:t>
            </a:r>
            <a:r>
              <a:rPr lang="ru-RU" sz="2000" b="1" dirty="0">
                <a:solidFill>
                  <a:srgbClr val="C00000"/>
                </a:solidFill>
                <a:latin typeface="Arial" panose="020B0604020202020204" pitchFamily="34" charset="0"/>
                <a:cs typeface="Arial" panose="020B0604020202020204" pitchFamily="34" charset="0"/>
              </a:rPr>
              <a:t> </a:t>
            </a:r>
            <a:r>
              <a:rPr lang="ru-RU" sz="2000" b="1" dirty="0" smtClean="0">
                <a:solidFill>
                  <a:srgbClr val="C00000"/>
                </a:solidFill>
                <a:latin typeface="Arial" panose="020B0604020202020204" pitchFamily="34" charset="0"/>
                <a:cs typeface="Arial" panose="020B0604020202020204" pitchFamily="34" charset="0"/>
              </a:rPr>
              <a:t>«МОП»,</a:t>
            </a:r>
            <a:br>
              <a:rPr lang="ru-RU" sz="2000" b="1" dirty="0" smtClean="0">
                <a:solidFill>
                  <a:srgbClr val="C00000"/>
                </a:solidFill>
                <a:latin typeface="Arial" panose="020B0604020202020204" pitchFamily="34" charset="0"/>
                <a:cs typeface="Arial" panose="020B0604020202020204" pitchFamily="34" charset="0"/>
              </a:rPr>
            </a:br>
            <a:r>
              <a:rPr lang="ru-RU" sz="2000" b="1" dirty="0" smtClean="0">
                <a:solidFill>
                  <a:srgbClr val="C00000"/>
                </a:solidFill>
                <a:latin typeface="Arial" panose="020B0604020202020204" pitchFamily="34" charset="0"/>
                <a:cs typeface="Arial" panose="020B0604020202020204" pitchFamily="34" charset="0"/>
              </a:rPr>
              <a:t> выполняющих работы на особо опасных, технически сложных и уникальных объектах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992580199"/>
              </p:ext>
            </p:extLst>
          </p:nvPr>
        </p:nvGraphicFramePr>
        <p:xfrm>
          <a:off x="323528" y="1916832"/>
          <a:ext cx="8229600" cy="2931160"/>
        </p:xfrm>
        <a:graphic>
          <a:graphicData uri="http://schemas.openxmlformats.org/drawingml/2006/table">
            <a:tbl>
              <a:tblPr firstRow="1" bandRow="1">
                <a:tableStyleId>{5C22544A-7EE6-4342-B048-85BDC9FD1C3A}</a:tableStyleId>
              </a:tblPr>
              <a:tblGrid>
                <a:gridCol w="3960440">
                  <a:extLst>
                    <a:ext uri="{9D8B030D-6E8A-4147-A177-3AD203B41FA5}">
                      <a16:colId xmlns="" xmlns:a16="http://schemas.microsoft.com/office/drawing/2014/main" val="20000"/>
                    </a:ext>
                  </a:extLst>
                </a:gridCol>
                <a:gridCol w="4269160">
                  <a:extLst>
                    <a:ext uri="{9D8B030D-6E8A-4147-A177-3AD203B41FA5}">
                      <a16:colId xmlns="" xmlns:a16="http://schemas.microsoft.com/office/drawing/2014/main" val="20001"/>
                    </a:ext>
                  </a:extLst>
                </a:gridCol>
              </a:tblGrid>
              <a:tr h="370840">
                <a:tc>
                  <a:txBody>
                    <a:bodyPr/>
                    <a:lstStyle/>
                    <a:p>
                      <a:r>
                        <a:rPr lang="ru-RU" dirty="0" smtClean="0"/>
                        <a:t>Уровень ответственности</a:t>
                      </a:r>
                      <a:endParaRPr lang="ru-RU" dirty="0"/>
                    </a:p>
                  </a:txBody>
                  <a:tcPr/>
                </a:tc>
                <a:tc>
                  <a:txBody>
                    <a:bodyPr/>
                    <a:lstStyle/>
                    <a:p>
                      <a:r>
                        <a:rPr lang="ru-RU" dirty="0" smtClean="0"/>
                        <a:t>Количество специалистов</a:t>
                      </a:r>
                      <a:endParaRPr lang="ru-RU" dirty="0"/>
                    </a:p>
                  </a:txBody>
                  <a:tcPr/>
                </a:tc>
                <a:extLst>
                  <a:ext uri="{0D108BD9-81ED-4DB2-BD59-A6C34878D82A}">
                    <a16:rowId xmlns="" xmlns:a16="http://schemas.microsoft.com/office/drawing/2014/main" val="10000"/>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Первый.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25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+ 3 специалиста</a:t>
                      </a:r>
                    </a:p>
                    <a:p>
                      <a:pPr marL="0" algn="l" defTabSz="914400" rtl="0" eaLnBrk="1" latinLnBrk="0" hangingPunct="1"/>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1"/>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Второй</a:t>
                      </a:r>
                      <a:r>
                        <a:rPr lang="ru-RU" sz="1800" b="0" i="0" u="none" strike="noStrike" kern="1200" baseline="0" dirty="0" smtClean="0">
                          <a:solidFill>
                            <a:srgbClr val="FF0000"/>
                          </a:solidFill>
                          <a:latin typeface="+mn-lt"/>
                          <a:ea typeface="+mn-ea"/>
                          <a:cs typeface="+mn-cs"/>
                        </a:rPr>
                        <a:t>.</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50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+ 4 специалиста</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2"/>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Третий.</a:t>
                      </a:r>
                      <a:r>
                        <a:rPr lang="ru-RU" sz="1800" b="0" i="0" u="none" strike="noStrike" kern="1200" baseline="0" dirty="0" smtClean="0">
                          <a:solidFill>
                            <a:schemeClr val="tx2">
                              <a:lumMod val="75000"/>
                            </a:schemeClr>
                          </a:solidFill>
                          <a:latin typeface="+mn-lt"/>
                          <a:ea typeface="+mn-ea"/>
                          <a:cs typeface="+mn-cs"/>
                        </a:rPr>
                        <a:t> </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300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+ 5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3"/>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Четвертый.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300 миллионов рублей и более</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+ 7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4"/>
                  </a:ext>
                </a:extLst>
              </a:tr>
            </a:tbl>
          </a:graphicData>
        </a:graphic>
      </p:graphicFrame>
      <p:sp>
        <p:nvSpPr>
          <p:cNvPr id="10" name="Заголовок 1"/>
          <p:cNvSpPr txBox="1">
            <a:spLocks/>
          </p:cNvSpPr>
          <p:nvPr/>
        </p:nvSpPr>
        <p:spPr bwMode="auto">
          <a:xfrm>
            <a:off x="323528" y="5296346"/>
            <a:ext cx="8496622" cy="11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ru-RU" sz="1800" dirty="0" smtClean="0">
                <a:solidFill>
                  <a:schemeClr val="tx2">
                    <a:lumMod val="75000"/>
                  </a:schemeClr>
                </a:solidFill>
              </a:rPr>
              <a:t>Все руководители должны иметь стаж работы по специальности </a:t>
            </a:r>
            <a:r>
              <a:rPr lang="ru-RU" sz="1800" b="1" dirty="0" smtClean="0">
                <a:solidFill>
                  <a:srgbClr val="C00000"/>
                </a:solidFill>
              </a:rPr>
              <a:t>не менее 5 лет</a:t>
            </a:r>
            <a:r>
              <a:rPr lang="ru-RU" sz="1800" dirty="0" smtClean="0">
                <a:solidFill>
                  <a:schemeClr val="tx2">
                    <a:lumMod val="75000"/>
                  </a:schemeClr>
                </a:solidFill>
              </a:rPr>
              <a:t>.</a:t>
            </a:r>
          </a:p>
          <a:p>
            <a:pPr algn="l"/>
            <a:r>
              <a:rPr lang="ru-RU" sz="1800" dirty="0" smtClean="0">
                <a:solidFill>
                  <a:schemeClr val="tx2">
                    <a:lumMod val="75000"/>
                  </a:schemeClr>
                </a:solidFill>
              </a:rPr>
              <a:t>Все специалисты должны иметь высшее образование соответствующего профиля и стаж работы в области архитектурно-строительного проектирования не менее 5 лет.</a:t>
            </a:r>
            <a:endParaRPr lang="ru-RU" sz="1800" dirty="0">
              <a:solidFill>
                <a:schemeClr val="tx2">
                  <a:lumMod val="75000"/>
                </a:schemeClr>
              </a:solidFill>
            </a:endParaRPr>
          </a:p>
        </p:txBody>
      </p:sp>
    </p:spTree>
    <p:extLst>
      <p:ext uri="{BB962C8B-B14F-4D97-AF65-F5344CB8AC3E}">
        <p14:creationId xmlns:p14="http://schemas.microsoft.com/office/powerpoint/2010/main" val="324296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205272" y="595291"/>
            <a:ext cx="8712968" cy="1296144"/>
          </a:xfrm>
        </p:spPr>
        <p:txBody>
          <a:bodyPr/>
          <a:lstStyle/>
          <a:p>
            <a:r>
              <a:rPr lang="ru-RU" sz="2000" b="1" dirty="0" smtClean="0">
                <a:solidFill>
                  <a:srgbClr val="C00000"/>
                </a:solidFill>
                <a:latin typeface="Arial" panose="020B0604020202020204" pitchFamily="34" charset="0"/>
                <a:cs typeface="Arial" panose="020B0604020202020204" pitchFamily="34" charset="0"/>
              </a:rPr>
              <a:t>Т</a:t>
            </a:r>
            <a:r>
              <a:rPr lang="en-US" sz="2000" b="1" dirty="0" err="1" smtClean="0">
                <a:solidFill>
                  <a:srgbClr val="C00000"/>
                </a:solidFill>
                <a:latin typeface="Arial" panose="020B0604020202020204" pitchFamily="34" charset="0"/>
                <a:cs typeface="Arial" panose="020B0604020202020204" pitchFamily="34" charset="0"/>
              </a:rPr>
              <a:t>ребования</a:t>
            </a:r>
            <a:r>
              <a:rPr lang="en-US" sz="2000" b="1" dirty="0" smtClean="0">
                <a:solidFill>
                  <a:srgbClr val="C00000"/>
                </a:solidFill>
                <a:latin typeface="Arial" panose="020B0604020202020204" pitchFamily="34" charset="0"/>
                <a:cs typeface="Arial" panose="020B0604020202020204" pitchFamily="34" charset="0"/>
              </a:rPr>
              <a:t> к </a:t>
            </a:r>
            <a:r>
              <a:rPr lang="ru-RU" sz="2000" b="1" dirty="0" smtClean="0">
                <a:solidFill>
                  <a:srgbClr val="C00000"/>
                </a:solidFill>
                <a:latin typeface="Arial" panose="020B0604020202020204" pitchFamily="34" charset="0"/>
                <a:cs typeface="Arial" panose="020B0604020202020204" pitchFamily="34" charset="0"/>
              </a:rPr>
              <a:t>кадровому составу </a:t>
            </a:r>
            <a:r>
              <a:rPr lang="en-US" sz="2000" b="1" dirty="0" err="1" smtClean="0">
                <a:solidFill>
                  <a:srgbClr val="C00000"/>
                </a:solidFill>
                <a:latin typeface="Arial" panose="020B0604020202020204" pitchFamily="34" charset="0"/>
                <a:cs typeface="Arial" panose="020B0604020202020204" pitchFamily="34" charset="0"/>
              </a:rPr>
              <a:t>член</a:t>
            </a:r>
            <a:r>
              <a:rPr lang="ru-RU" sz="2000" b="1" dirty="0" err="1" smtClean="0">
                <a:solidFill>
                  <a:srgbClr val="C00000"/>
                </a:solidFill>
                <a:latin typeface="Arial" panose="020B0604020202020204" pitchFamily="34" charset="0"/>
                <a:cs typeface="Arial" panose="020B0604020202020204" pitchFamily="34" charset="0"/>
              </a:rPr>
              <a:t>ов</a:t>
            </a:r>
            <a:r>
              <a:rPr lang="ru-RU" sz="2000" b="1" dirty="0" smtClean="0">
                <a:solidFill>
                  <a:srgbClr val="C00000"/>
                </a:solidFill>
                <a:latin typeface="Arial" panose="020B0604020202020204" pitchFamily="34" charset="0"/>
                <a:cs typeface="Arial" panose="020B0604020202020204" pitchFamily="34" charset="0"/>
              </a:rPr>
              <a:t> Ассоциации </a:t>
            </a:r>
            <a:r>
              <a:rPr lang="en-US" sz="2000" b="1" dirty="0" smtClean="0">
                <a:solidFill>
                  <a:srgbClr val="C00000"/>
                </a:solidFill>
                <a:latin typeface="Arial" panose="020B0604020202020204" pitchFamily="34" charset="0"/>
                <a:cs typeface="Arial" panose="020B0604020202020204" pitchFamily="34" charset="0"/>
              </a:rPr>
              <a:t>СРО</a:t>
            </a:r>
            <a:r>
              <a:rPr lang="ru-RU" sz="2000" b="1" dirty="0">
                <a:solidFill>
                  <a:srgbClr val="C00000"/>
                </a:solidFill>
                <a:latin typeface="Arial" panose="020B0604020202020204" pitchFamily="34" charset="0"/>
                <a:cs typeface="Arial" panose="020B0604020202020204" pitchFamily="34" charset="0"/>
              </a:rPr>
              <a:t> </a:t>
            </a:r>
            <a:r>
              <a:rPr lang="ru-RU" sz="2000" b="1" dirty="0" smtClean="0">
                <a:solidFill>
                  <a:srgbClr val="C00000"/>
                </a:solidFill>
                <a:latin typeface="Arial" panose="020B0604020202020204" pitchFamily="34" charset="0"/>
                <a:cs typeface="Arial" panose="020B0604020202020204" pitchFamily="34" charset="0"/>
              </a:rPr>
              <a:t>«МАС»,</a:t>
            </a:r>
            <a:br>
              <a:rPr lang="ru-RU" sz="2000" b="1" dirty="0" smtClean="0">
                <a:solidFill>
                  <a:srgbClr val="C00000"/>
                </a:solidFill>
                <a:latin typeface="Arial" panose="020B0604020202020204" pitchFamily="34" charset="0"/>
                <a:cs typeface="Arial" panose="020B0604020202020204" pitchFamily="34" charset="0"/>
              </a:rPr>
            </a:br>
            <a:r>
              <a:rPr lang="ru-RU" sz="2000" b="1" dirty="0" smtClean="0">
                <a:solidFill>
                  <a:srgbClr val="C00000"/>
                </a:solidFill>
                <a:latin typeface="Arial" panose="020B0604020202020204" pitchFamily="34" charset="0"/>
                <a:cs typeface="Arial" panose="020B0604020202020204" pitchFamily="34" charset="0"/>
              </a:rPr>
              <a:t> выполняющих работы на особо опасных, технически сложных и уникальных объектах (за исключением объектов использования атомной энергии)</a:t>
            </a:r>
            <a:endParaRPr lang="ru-RU" sz="20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96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2366153503"/>
              </p:ext>
            </p:extLst>
          </p:nvPr>
        </p:nvGraphicFramePr>
        <p:xfrm>
          <a:off x="323528" y="1916832"/>
          <a:ext cx="8229600" cy="3571240"/>
        </p:xfrm>
        <a:graphic>
          <a:graphicData uri="http://schemas.openxmlformats.org/drawingml/2006/table">
            <a:tbl>
              <a:tblPr firstRow="1" bandRow="1">
                <a:tableStyleId>{5C22544A-7EE6-4342-B048-85BDC9FD1C3A}</a:tableStyleId>
              </a:tblPr>
              <a:tblGrid>
                <a:gridCol w="3528392">
                  <a:extLst>
                    <a:ext uri="{9D8B030D-6E8A-4147-A177-3AD203B41FA5}">
                      <a16:colId xmlns="" xmlns:a16="http://schemas.microsoft.com/office/drawing/2014/main" val="20000"/>
                    </a:ext>
                  </a:extLst>
                </a:gridCol>
                <a:gridCol w="4701208">
                  <a:extLst>
                    <a:ext uri="{9D8B030D-6E8A-4147-A177-3AD203B41FA5}">
                      <a16:colId xmlns="" xmlns:a16="http://schemas.microsoft.com/office/drawing/2014/main" val="20001"/>
                    </a:ext>
                  </a:extLst>
                </a:gridCol>
              </a:tblGrid>
              <a:tr h="370840">
                <a:tc>
                  <a:txBody>
                    <a:bodyPr/>
                    <a:lstStyle/>
                    <a:p>
                      <a:r>
                        <a:rPr lang="ru-RU" dirty="0" smtClean="0"/>
                        <a:t>Уровень ответственности</a:t>
                      </a:r>
                      <a:endParaRPr lang="ru-RU" dirty="0"/>
                    </a:p>
                  </a:txBody>
                  <a:tcPr/>
                </a:tc>
                <a:tc>
                  <a:txBody>
                    <a:bodyPr/>
                    <a:lstStyle/>
                    <a:p>
                      <a:r>
                        <a:rPr lang="ru-RU" dirty="0" smtClean="0"/>
                        <a:t>Количество специалистов</a:t>
                      </a:r>
                      <a:endParaRPr lang="ru-RU" dirty="0"/>
                    </a:p>
                  </a:txBody>
                  <a:tcPr/>
                </a:tc>
                <a:extLst>
                  <a:ext uri="{0D108BD9-81ED-4DB2-BD59-A6C34878D82A}">
                    <a16:rowId xmlns="" xmlns:a16="http://schemas.microsoft.com/office/drawing/2014/main" val="10000"/>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Первый.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60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+ 3 специалиста</a:t>
                      </a:r>
                    </a:p>
                    <a:p>
                      <a:pPr marL="0" algn="l" defTabSz="914400" rtl="0" eaLnBrk="1" latinLnBrk="0" hangingPunct="1"/>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1"/>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Второй.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500 миллионов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+ 4 специалиста</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2"/>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Третий. </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3 миллиардов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2 руководителя в НРС + 5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3"/>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Четвертый.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Не более 10 миллиардов рублей</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3 руководителя в НРС + 6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4"/>
                  </a:ext>
                </a:extLst>
              </a:tr>
              <a:tr h="370840">
                <a:tc>
                  <a:txBody>
                    <a:bodyPr/>
                    <a:lstStyle/>
                    <a:p>
                      <a:pPr marL="0" algn="l" defTabSz="914400" rtl="0" eaLnBrk="1" latinLnBrk="0" hangingPunct="1"/>
                      <a:r>
                        <a:rPr lang="ru-RU" sz="1800" b="0" i="0" u="none" strike="noStrike" kern="1200" baseline="0" dirty="0" smtClean="0">
                          <a:solidFill>
                            <a:srgbClr val="C00000"/>
                          </a:solidFill>
                          <a:latin typeface="+mn-lt"/>
                          <a:ea typeface="+mn-ea"/>
                          <a:cs typeface="+mn-cs"/>
                        </a:rPr>
                        <a:t>Пятый.</a:t>
                      </a:r>
                    </a:p>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10 миллиардов рублей и более</a:t>
                      </a:r>
                      <a:endParaRPr lang="ru-RU" sz="1800" b="0" i="0" u="none" strike="noStrike" kern="1200" baseline="0" dirty="0">
                        <a:solidFill>
                          <a:schemeClr val="tx2">
                            <a:lumMod val="75000"/>
                          </a:schemeClr>
                        </a:solidFill>
                        <a:latin typeface="+mn-lt"/>
                        <a:ea typeface="+mn-ea"/>
                        <a:cs typeface="+mn-cs"/>
                      </a:endParaRPr>
                    </a:p>
                  </a:txBody>
                  <a:tcPr/>
                </a:tc>
                <a:tc>
                  <a:txBody>
                    <a:bodyPr/>
                    <a:lstStyle/>
                    <a:p>
                      <a:pPr marL="0" algn="l" defTabSz="914400" rtl="0" eaLnBrk="1" latinLnBrk="0" hangingPunct="1"/>
                      <a:r>
                        <a:rPr lang="ru-RU" sz="1800" b="0" i="0" u="none" strike="noStrike" kern="1200" baseline="0" dirty="0" smtClean="0">
                          <a:solidFill>
                            <a:schemeClr val="tx2">
                              <a:lumMod val="75000"/>
                            </a:schemeClr>
                          </a:solidFill>
                          <a:latin typeface="+mn-lt"/>
                          <a:ea typeface="+mn-ea"/>
                          <a:cs typeface="+mn-cs"/>
                        </a:rPr>
                        <a:t>3 руководителя в НРС + 7 специалистов</a:t>
                      </a:r>
                      <a:endParaRPr lang="ru-RU" sz="1800" b="0" i="0" u="none" strike="noStrike" kern="1200" baseline="0" dirty="0">
                        <a:solidFill>
                          <a:schemeClr val="tx2">
                            <a:lumMod val="75000"/>
                          </a:schemeClr>
                        </a:solidFill>
                        <a:latin typeface="+mn-lt"/>
                        <a:ea typeface="+mn-ea"/>
                        <a:cs typeface="+mn-cs"/>
                      </a:endParaRPr>
                    </a:p>
                  </a:txBody>
                  <a:tcPr/>
                </a:tc>
                <a:extLst>
                  <a:ext uri="{0D108BD9-81ED-4DB2-BD59-A6C34878D82A}">
                    <a16:rowId xmlns="" xmlns:a16="http://schemas.microsoft.com/office/drawing/2014/main" val="10005"/>
                  </a:ext>
                </a:extLst>
              </a:tr>
            </a:tbl>
          </a:graphicData>
        </a:graphic>
      </p:graphicFrame>
      <p:sp>
        <p:nvSpPr>
          <p:cNvPr id="10" name="Заголовок 1"/>
          <p:cNvSpPr txBox="1">
            <a:spLocks/>
          </p:cNvSpPr>
          <p:nvPr/>
        </p:nvSpPr>
        <p:spPr bwMode="auto">
          <a:xfrm>
            <a:off x="323528" y="5445224"/>
            <a:ext cx="8496622" cy="11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ru-RU" sz="1800" dirty="0" smtClean="0">
                <a:solidFill>
                  <a:schemeClr val="tx2">
                    <a:lumMod val="75000"/>
                  </a:schemeClr>
                </a:solidFill>
              </a:rPr>
              <a:t>Все руководители должны иметь стаж работы по специальности </a:t>
            </a:r>
            <a:r>
              <a:rPr lang="ru-RU" sz="1800" b="1" dirty="0" smtClean="0">
                <a:solidFill>
                  <a:srgbClr val="C00000"/>
                </a:solidFill>
              </a:rPr>
              <a:t>не менее 5 лет</a:t>
            </a:r>
            <a:r>
              <a:rPr lang="ru-RU" sz="1800" dirty="0" smtClean="0">
                <a:solidFill>
                  <a:schemeClr val="tx2">
                    <a:lumMod val="75000"/>
                  </a:schemeClr>
                </a:solidFill>
              </a:rPr>
              <a:t>.</a:t>
            </a:r>
          </a:p>
          <a:p>
            <a:pPr algn="l"/>
            <a:r>
              <a:rPr lang="ru-RU" sz="1800" dirty="0" smtClean="0">
                <a:solidFill>
                  <a:schemeClr val="tx2">
                    <a:lumMod val="75000"/>
                  </a:schemeClr>
                </a:solidFill>
              </a:rPr>
              <a:t>Все специалисты должны иметь высшее образование соответствующего профиля и стаж работы в области строительства не менее 5 лет.</a:t>
            </a:r>
            <a:endParaRPr lang="ru-RU" sz="1800" dirty="0">
              <a:solidFill>
                <a:schemeClr val="tx2">
                  <a:lumMod val="75000"/>
                </a:schemeClr>
              </a:solidFill>
            </a:endParaRPr>
          </a:p>
        </p:txBody>
      </p:sp>
    </p:spTree>
    <p:extLst>
      <p:ext uri="{BB962C8B-B14F-4D97-AF65-F5344CB8AC3E}">
        <p14:creationId xmlns:p14="http://schemas.microsoft.com/office/powerpoint/2010/main" val="2124837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950" y="115888"/>
            <a:ext cx="8928100" cy="6626225"/>
          </a:xfrm>
          <a:prstGeom prst="roundRect">
            <a:avLst>
              <a:gd name="adj" fmla="val 386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ru-RU">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26368" y="692696"/>
            <a:ext cx="8291264" cy="1368152"/>
          </a:xfrm>
        </p:spPr>
        <p:txBody>
          <a:bodyPr/>
          <a:lstStyle/>
          <a:p>
            <a:r>
              <a:rPr lang="ru-RU" sz="2800" b="1" dirty="0" smtClean="0">
                <a:solidFill>
                  <a:srgbClr val="C00000"/>
                </a:solidFill>
                <a:latin typeface="Arial" panose="020B0604020202020204" pitchFamily="34" charset="0"/>
                <a:cs typeface="Arial" panose="020B0604020202020204" pitchFamily="34" charset="0"/>
              </a:rPr>
              <a:t>Т</a:t>
            </a:r>
            <a:r>
              <a:rPr lang="en-US" sz="2800" b="1" dirty="0" err="1" smtClean="0">
                <a:solidFill>
                  <a:srgbClr val="C00000"/>
                </a:solidFill>
                <a:latin typeface="Arial" panose="020B0604020202020204" pitchFamily="34" charset="0"/>
                <a:cs typeface="Arial" panose="020B0604020202020204" pitchFamily="34" charset="0"/>
              </a:rPr>
              <a:t>ребования</a:t>
            </a:r>
            <a:r>
              <a:rPr lang="en-US" sz="2800" b="1" dirty="0" smtClean="0">
                <a:solidFill>
                  <a:srgbClr val="C00000"/>
                </a:solidFill>
                <a:latin typeface="Arial" panose="020B0604020202020204" pitchFamily="34" charset="0"/>
                <a:cs typeface="Arial" panose="020B0604020202020204" pitchFamily="34" charset="0"/>
              </a:rPr>
              <a:t> к </a:t>
            </a:r>
            <a:r>
              <a:rPr lang="en-US" sz="2800" b="1" dirty="0" err="1" smtClean="0">
                <a:solidFill>
                  <a:srgbClr val="C00000"/>
                </a:solidFill>
                <a:latin typeface="Arial" panose="020B0604020202020204" pitchFamily="34" charset="0"/>
                <a:cs typeface="Arial" panose="020B0604020202020204" pitchFamily="34" charset="0"/>
              </a:rPr>
              <a:t>членам</a:t>
            </a:r>
            <a:r>
              <a:rPr lang="en-US" sz="2800" b="1" dirty="0" smtClean="0">
                <a:solidFill>
                  <a:srgbClr val="C00000"/>
                </a:solidFill>
                <a:latin typeface="Arial" panose="020B0604020202020204" pitchFamily="34" charset="0"/>
                <a:cs typeface="Arial" panose="020B0604020202020204" pitchFamily="34" charset="0"/>
              </a:rPr>
              <a:t> СРО</a:t>
            </a:r>
            <a:r>
              <a:rPr lang="ru-RU" sz="2800" b="1" dirty="0" smtClean="0">
                <a:solidFill>
                  <a:srgbClr val="C00000"/>
                </a:solidFill>
                <a:latin typeface="Arial" panose="020B0604020202020204" pitchFamily="34" charset="0"/>
                <a:cs typeface="Arial" panose="020B0604020202020204" pitchFamily="34" charset="0"/>
              </a:rPr>
              <a:t>, выполняющим работы на объектах использования              атомной энергии</a:t>
            </a:r>
            <a:endParaRPr lang="ru-RU" sz="2800" b="1" dirty="0">
              <a:solidFill>
                <a:srgbClr val="C00000"/>
              </a:solidFill>
              <a:latin typeface="Arial" panose="020B0604020202020204" pitchFamily="34" charset="0"/>
              <a:cs typeface="Arial" panose="020B0604020202020204" pitchFamily="34" charset="0"/>
            </a:endParaRPr>
          </a:p>
        </p:txBody>
      </p:sp>
      <p:sp>
        <p:nvSpPr>
          <p:cNvPr id="7" name="Капля 6"/>
          <p:cNvSpPr/>
          <p:nvPr/>
        </p:nvSpPr>
        <p:spPr>
          <a:xfrm rot="5400000">
            <a:off x="359532" y="152639"/>
            <a:ext cx="432048" cy="504056"/>
          </a:xfrm>
          <a:prstGeom prst="teardrop">
            <a:avLst/>
          </a:prstGeom>
        </p:spPr>
        <p:style>
          <a:lnRef idx="1">
            <a:schemeClr val="accent1"/>
          </a:lnRef>
          <a:fillRef idx="3">
            <a:schemeClr val="accent1"/>
          </a:fillRef>
          <a:effectRef idx="2">
            <a:schemeClr val="accent1"/>
          </a:effectRef>
          <a:fontRef idx="minor">
            <a:schemeClr val="lt1"/>
          </a:fontRef>
        </p:style>
        <p:txBody>
          <a:bodyPr vert="vert270" wrap="none" lIns="0" rIns="0" anchor="ctr"/>
          <a:lstStyle/>
          <a:p>
            <a:pPr algn="ctr" fontAlgn="auto">
              <a:spcBef>
                <a:spcPts val="0"/>
              </a:spcBef>
              <a:spcAft>
                <a:spcPts val="0"/>
              </a:spcAft>
              <a:defRPr/>
            </a:pPr>
            <a:r>
              <a:rPr lang="ru-RU" b="1" dirty="0" smtClean="0">
                <a:solidFill>
                  <a:schemeClr val="bg1"/>
                </a:solidFill>
                <a:latin typeface="Arial Black" panose="020B0A04020102020204" pitchFamily="34" charset="0"/>
              </a:rPr>
              <a:t>2.2</a:t>
            </a:r>
            <a:endParaRPr lang="ru-RU" b="1" dirty="0">
              <a:solidFill>
                <a:schemeClr val="bg1"/>
              </a:solidFill>
              <a:latin typeface="Arial Black" panose="020B0A04020102020204" pitchFamily="34" charset="0"/>
            </a:endParaRPr>
          </a:p>
        </p:txBody>
      </p:sp>
      <p:sp>
        <p:nvSpPr>
          <p:cNvPr id="8" name="TextBox 7"/>
          <p:cNvSpPr txBox="1">
            <a:spLocks noChangeArrowheads="1"/>
          </p:cNvSpPr>
          <p:nvPr/>
        </p:nvSpPr>
        <p:spPr bwMode="auto">
          <a:xfrm>
            <a:off x="854075" y="188913"/>
            <a:ext cx="746234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1600" b="1" dirty="0" smtClean="0">
                <a:solidFill>
                  <a:srgbClr val="C00000"/>
                </a:solidFill>
                <a:latin typeface="Calibri" pitchFamily="34" charset="0"/>
              </a:rPr>
              <a:t>Второй </a:t>
            </a:r>
            <a:r>
              <a:rPr lang="ru-RU" altLang="ru-RU" sz="1600" b="1" dirty="0">
                <a:solidFill>
                  <a:srgbClr val="C00000"/>
                </a:solidFill>
                <a:latin typeface="Calibri" pitchFamily="34" charset="0"/>
              </a:rPr>
              <a:t>вопрос повестки </a:t>
            </a:r>
            <a:r>
              <a:rPr lang="ru-RU" altLang="ru-RU" sz="1600" b="1" dirty="0" smtClean="0">
                <a:solidFill>
                  <a:srgbClr val="C00000"/>
                </a:solidFill>
                <a:latin typeface="Calibri" pitchFamily="34" charset="0"/>
              </a:rPr>
              <a:t>дня</a:t>
            </a:r>
            <a:endParaRPr lang="ru-RU" altLang="ru-RU" sz="1600" b="1" dirty="0">
              <a:solidFill>
                <a:srgbClr val="C00000"/>
              </a:solidFill>
              <a:latin typeface="Calibri" pitchFamily="34" charset="0"/>
            </a:endParaRPr>
          </a:p>
        </p:txBody>
      </p:sp>
      <p:sp>
        <p:nvSpPr>
          <p:cNvPr id="5" name="Объект 4"/>
          <p:cNvSpPr>
            <a:spLocks noGrp="1"/>
          </p:cNvSpPr>
          <p:nvPr>
            <p:ph idx="1"/>
          </p:nvPr>
        </p:nvSpPr>
        <p:spPr>
          <a:xfrm>
            <a:off x="2267744" y="2186930"/>
            <a:ext cx="6347048" cy="1602110"/>
          </a:xfrm>
        </p:spPr>
        <p:txBody>
          <a:bodyPr/>
          <a:lstStyle/>
          <a:p>
            <a:pPr marL="0" indent="0" algn="ctr">
              <a:buNone/>
            </a:pPr>
            <a:r>
              <a:rPr lang="ru-RU" dirty="0" smtClean="0">
                <a:solidFill>
                  <a:schemeClr val="tx2">
                    <a:lumMod val="75000"/>
                  </a:schemeClr>
                </a:solidFill>
              </a:rPr>
              <a:t>Наличие у члена </a:t>
            </a:r>
            <a:r>
              <a:rPr lang="ru-RU" dirty="0">
                <a:solidFill>
                  <a:schemeClr val="tx2">
                    <a:lumMod val="75000"/>
                  </a:schemeClr>
                </a:solidFill>
              </a:rPr>
              <a:t>саморегулируемой организации </a:t>
            </a:r>
            <a:r>
              <a:rPr lang="ru-RU" b="1" dirty="0">
                <a:solidFill>
                  <a:schemeClr val="tx2">
                    <a:lumMod val="75000"/>
                  </a:schemeClr>
                </a:solidFill>
              </a:rPr>
              <a:t>лицензии </a:t>
            </a:r>
            <a:r>
              <a:rPr lang="ru-RU" dirty="0">
                <a:solidFill>
                  <a:schemeClr val="tx2">
                    <a:lumMod val="75000"/>
                  </a:schemeClr>
                </a:solidFill>
              </a:rPr>
              <a:t>на </a:t>
            </a:r>
            <a:r>
              <a:rPr lang="ru-RU" dirty="0" smtClean="0">
                <a:solidFill>
                  <a:schemeClr val="tx2">
                    <a:lumMod val="75000"/>
                  </a:schemeClr>
                </a:solidFill>
              </a:rPr>
              <a:t>соответствующие</a:t>
            </a:r>
            <a:endParaRPr lang="ru-RU" dirty="0">
              <a:solidFill>
                <a:schemeClr val="tx2">
                  <a:lumMod val="75000"/>
                </a:schemeClr>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700808"/>
            <a:ext cx="2015778"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Прямоугольник 5"/>
          <p:cNvSpPr/>
          <p:nvPr/>
        </p:nvSpPr>
        <p:spPr>
          <a:xfrm>
            <a:off x="467544" y="3666381"/>
            <a:ext cx="8280920" cy="2653034"/>
          </a:xfrm>
          <a:prstGeom prst="rect">
            <a:avLst/>
          </a:prstGeom>
        </p:spPr>
        <p:txBody>
          <a:bodyPr wrap="square">
            <a:spAutoFit/>
          </a:bodyPr>
          <a:lstStyle/>
          <a:p>
            <a:pPr algn="ctr" eaLnBrk="0" hangingPunct="0">
              <a:spcBef>
                <a:spcPct val="20000"/>
              </a:spcBef>
            </a:pPr>
            <a:r>
              <a:rPr lang="ru-RU" sz="3200" dirty="0">
                <a:solidFill>
                  <a:schemeClr val="tx2">
                    <a:lumMod val="75000"/>
                  </a:schemeClr>
                </a:solidFill>
                <a:latin typeface="+mn-lt"/>
                <a:cs typeface="+mn-cs"/>
              </a:rPr>
              <a:t>виды деятельности в области использования атомной энергии, выданной в соответствии               с требованиями законодательства   Российской Федерации</a:t>
            </a:r>
          </a:p>
          <a:p>
            <a:pPr algn="ctr" eaLnBrk="0" hangingPunct="0">
              <a:spcBef>
                <a:spcPct val="20000"/>
              </a:spcBef>
            </a:pPr>
            <a:r>
              <a:rPr lang="ru-RU" sz="3200" dirty="0">
                <a:solidFill>
                  <a:schemeClr val="tx2">
                    <a:lumMod val="75000"/>
                  </a:schemeClr>
                </a:solidFill>
                <a:latin typeface="+mn-lt"/>
                <a:cs typeface="+mn-cs"/>
              </a:rPr>
              <a:t>в области использования атомной энергии</a:t>
            </a:r>
          </a:p>
        </p:txBody>
      </p:sp>
    </p:spTree>
    <p:extLst>
      <p:ext uri="{BB962C8B-B14F-4D97-AF65-F5344CB8AC3E}">
        <p14:creationId xmlns:p14="http://schemas.microsoft.com/office/powerpoint/2010/main" val="192617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18728</TotalTime>
  <Words>1273</Words>
  <Application>Microsoft Office PowerPoint</Application>
  <PresentationFormat>Экран (4:3)</PresentationFormat>
  <Paragraphs>177</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PowerPoint</vt:lpstr>
      <vt:lpstr>Требования к членам СРО</vt:lpstr>
      <vt:lpstr>При разработке учтены:</vt:lpstr>
      <vt:lpstr>Требования к членам СРО, выполняющим работы на объектах капитального строительства (за исключением особо опасных, технически сложных и уникальных объектов, объектов использования атомной энергии)</vt:lpstr>
      <vt:lpstr>Требования к членам СРО, выполняющим работы на особо опасных, технически сложных и уникальных объектах                    (за исключением объектов использования атомной энергии)</vt:lpstr>
      <vt:lpstr>Требования к кадровому составу членов СРО,                       выполняющих работы на особо опасных, технически сложных и уникальных объектах  (за исключением объектов использования атомной энергии)</vt:lpstr>
      <vt:lpstr>Требования к кадровому составу членов Ассоциации СРО «МОП»,  выполняющих работы на особо опасных, технически сложных и уникальных объектах (за исключением объектов использования атомной энергии)</vt:lpstr>
      <vt:lpstr>Требования к кадровому составу членов Ассоциации СРО «МАС»,  выполняющих работы на особо опасных, технически сложных и уникальных объектах (за исключением объектов использования атомной энергии)</vt:lpstr>
      <vt:lpstr>Требования к членам СРО, выполняющим работы на объектах использования              атомной энергии</vt:lpstr>
      <vt:lpstr>Требования к членам СРО,  установленные в квалификационных стандартах</vt:lpstr>
      <vt:lpstr>Документы, представляемые в СРО</vt:lpstr>
      <vt:lpstr>Основания прекращения членства</vt:lpstr>
      <vt:lpstr>Презентация PowerPoint</vt:lpstr>
      <vt:lpstr>Основания исключения из Ассоциации</vt:lpstr>
      <vt:lpstr>Основания исключения из Ассоциации</vt:lpstr>
      <vt:lpstr>Основания исключения из Ассоциации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Соколов</dc:creator>
  <cp:lastModifiedBy>Анна Подлесная</cp:lastModifiedBy>
  <cp:revision>729</cp:revision>
  <cp:lastPrinted>2017-02-10T10:06:29Z</cp:lastPrinted>
  <dcterms:created xsi:type="dcterms:W3CDTF">2015-03-03T12:46:47Z</dcterms:created>
  <dcterms:modified xsi:type="dcterms:W3CDTF">2017-05-30T12:19:12Z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1055381193</vt:i4>
  </property>
  <property fmtid="{D5CDD505-2E9C-101B-9397-08002B2CF9AE}" pid="3" name="_NewReviewCycle">
    <vt:lpwstr/>
  </property>
  <property fmtid="{D5CDD505-2E9C-101B-9397-08002B2CF9AE}" pid="4" name="_EmailSubject">
    <vt:lpwstr/>
  </property>
  <property fmtid="{D5CDD505-2E9C-101B-9397-08002B2CF9AE}" pid="5" name="_AuthorEmail">
    <vt:lpwstr>m.sokolov@sro-mop.ru</vt:lpwstr>
  </property>
  <property fmtid="{D5CDD505-2E9C-101B-9397-08002B2CF9AE}" pid="6" name="_AuthorEmailDisplayName">
    <vt:lpwstr>Михаил Соколов</vt:lpwstr>
  </property>
</Properties>
</file>